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45" r:id="rId3"/>
    <p:sldId id="346" r:id="rId4"/>
    <p:sldId id="347" r:id="rId5"/>
    <p:sldId id="348" r:id="rId6"/>
    <p:sldId id="363" r:id="rId7"/>
    <p:sldId id="351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2" r:id="rId16"/>
    <p:sldId id="371" r:id="rId17"/>
    <p:sldId id="374" r:id="rId18"/>
    <p:sldId id="375" r:id="rId19"/>
    <p:sldId id="373" r:id="rId20"/>
    <p:sldId id="304" r:id="rId21"/>
  </p:sldIdLst>
  <p:sldSz cx="9144000" cy="6858000" type="screen4x3"/>
  <p:notesSz cx="6735763" cy="98663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99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324" autoAdjust="0"/>
  </p:normalViewPr>
  <p:slideViewPr>
    <p:cSldViewPr>
      <p:cViewPr varScale="1">
        <p:scale>
          <a:sx n="63" d="100"/>
          <a:sy n="63" d="100"/>
        </p:scale>
        <p:origin x="-15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17B4DE-05A7-4D35-ABC7-1874F5CBBEA5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E1EB27DB-18B3-442B-9C81-9E4FF4511BBA}">
      <dgm:prSet phldrT="[Szöveg]"/>
      <dgm:spPr/>
      <dgm:t>
        <a:bodyPr/>
        <a:lstStyle/>
        <a:p>
          <a:r>
            <a:rPr lang="hu-HU" dirty="0" smtClean="0"/>
            <a:t>Közigazgatási és Igazságügyi Minisztérium</a:t>
          </a:r>
          <a:endParaRPr lang="hu-HU" dirty="0"/>
        </a:p>
      </dgm:t>
    </dgm:pt>
    <dgm:pt modelId="{003461D0-91E0-4348-A5A7-6F867ED0F8CD}" type="parTrans" cxnId="{9A44C771-4F2C-49A9-9891-B573103AFDAA}">
      <dgm:prSet/>
      <dgm:spPr/>
      <dgm:t>
        <a:bodyPr/>
        <a:lstStyle/>
        <a:p>
          <a:endParaRPr lang="hu-HU"/>
        </a:p>
      </dgm:t>
    </dgm:pt>
    <dgm:pt modelId="{0A1FF206-7AA4-4CA1-81B8-9620AC6823B6}" type="sibTrans" cxnId="{9A44C771-4F2C-49A9-9891-B573103AFDAA}">
      <dgm:prSet/>
      <dgm:spPr/>
      <dgm:t>
        <a:bodyPr/>
        <a:lstStyle/>
        <a:p>
          <a:endParaRPr lang="hu-HU"/>
        </a:p>
      </dgm:t>
    </dgm:pt>
    <dgm:pt modelId="{8B2CA364-B6D6-400F-8D62-39F77F3F06EA}">
      <dgm:prSet phldrT="[Szöveg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hu-HU" dirty="0" smtClean="0"/>
            <a:t>területi kormányhivatalok - </a:t>
          </a:r>
          <a:r>
            <a:rPr lang="hu-HU" dirty="0"/>
            <a:t>HR, </a:t>
          </a:r>
          <a:r>
            <a:rPr lang="hu-HU" dirty="0" smtClean="0"/>
            <a:t>működési feltételek</a:t>
          </a:r>
          <a:endParaRPr lang="hu-HU" dirty="0"/>
        </a:p>
      </dgm:t>
    </dgm:pt>
    <dgm:pt modelId="{743AD0A7-D9D6-4CA6-9FE8-DC2C94993829}" type="parTrans" cxnId="{49351742-D8C1-4D06-9D6E-9694DCE2F963}">
      <dgm:prSet/>
      <dgm:spPr/>
      <dgm:t>
        <a:bodyPr/>
        <a:lstStyle/>
        <a:p>
          <a:endParaRPr lang="hu-HU"/>
        </a:p>
      </dgm:t>
    </dgm:pt>
    <dgm:pt modelId="{9EA16B72-882F-4834-B45D-BF7C85F4EC20}" type="sibTrans" cxnId="{49351742-D8C1-4D06-9D6E-9694DCE2F963}">
      <dgm:prSet/>
      <dgm:spPr/>
      <dgm:t>
        <a:bodyPr/>
        <a:lstStyle/>
        <a:p>
          <a:endParaRPr lang="hu-HU"/>
        </a:p>
      </dgm:t>
    </dgm:pt>
    <dgm:pt modelId="{B1ABBB3C-CEAA-490D-8F4B-5E43F0541F29}">
      <dgm:prSet phldrT="[Szöveg]" custT="1"/>
      <dgm:spPr>
        <a:solidFill>
          <a:schemeClr val="accent2"/>
        </a:solidFill>
      </dgm:spPr>
      <dgm:t>
        <a:bodyPr/>
        <a:lstStyle/>
        <a:p>
          <a:r>
            <a:rPr lang="hu-HU" sz="2000" dirty="0" smtClean="0"/>
            <a:t>igazságügyi szolgálatok</a:t>
          </a:r>
          <a:endParaRPr lang="hu-HU" sz="2000" dirty="0"/>
        </a:p>
      </dgm:t>
    </dgm:pt>
    <dgm:pt modelId="{3900154F-1430-4DD8-B8AD-EC5DD20EC24E}" type="parTrans" cxnId="{6C9C37C0-B032-4FCE-8B63-9E3F818C5751}">
      <dgm:prSet/>
      <dgm:spPr/>
      <dgm:t>
        <a:bodyPr/>
        <a:lstStyle/>
        <a:p>
          <a:endParaRPr lang="hu-HU"/>
        </a:p>
      </dgm:t>
    </dgm:pt>
    <dgm:pt modelId="{F3664BFF-658C-4945-BDAE-BFE759787124}" type="sibTrans" cxnId="{6C9C37C0-B032-4FCE-8B63-9E3F818C5751}">
      <dgm:prSet/>
      <dgm:spPr/>
      <dgm:t>
        <a:bodyPr/>
        <a:lstStyle/>
        <a:p>
          <a:endParaRPr lang="hu-HU"/>
        </a:p>
      </dgm:t>
    </dgm:pt>
    <dgm:pt modelId="{38D71685-45AF-41E7-8E75-F313C082D833}">
      <dgm:prSet phldrT="[Szöveg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hu-HU" dirty="0" smtClean="0"/>
            <a:t>Közigazgatási és Igazságügyi Hivatal (KIH</a:t>
          </a:r>
          <a:r>
            <a:rPr lang="hu-HU" dirty="0"/>
            <a:t>) </a:t>
          </a:r>
          <a:r>
            <a:rPr lang="hu-HU" dirty="0" smtClean="0"/>
            <a:t>– szakmai irányítás</a:t>
          </a:r>
          <a:endParaRPr lang="hu-HU" dirty="0"/>
        </a:p>
      </dgm:t>
    </dgm:pt>
    <dgm:pt modelId="{6C79FC34-A682-4128-8014-5CF83C6A8F26}" type="parTrans" cxnId="{BD981307-014B-4539-AA49-412868808FCE}">
      <dgm:prSet/>
      <dgm:spPr/>
      <dgm:t>
        <a:bodyPr/>
        <a:lstStyle/>
        <a:p>
          <a:endParaRPr lang="hu-HU"/>
        </a:p>
      </dgm:t>
    </dgm:pt>
    <dgm:pt modelId="{1823A44B-6BE3-4C0C-A568-EB2FB2FE6456}" type="sibTrans" cxnId="{BD981307-014B-4539-AA49-412868808FCE}">
      <dgm:prSet/>
      <dgm:spPr/>
      <dgm:t>
        <a:bodyPr/>
        <a:lstStyle/>
        <a:p>
          <a:endParaRPr lang="hu-HU"/>
        </a:p>
      </dgm:t>
    </dgm:pt>
    <dgm:pt modelId="{A91734B9-F222-4B93-BD07-23BA8CE47D4F}">
      <dgm:prSet phldrT="[Szöveg]"/>
      <dgm:spPr>
        <a:solidFill>
          <a:srgbClr val="92D050"/>
        </a:solidFill>
      </dgm:spPr>
      <dgm:t>
        <a:bodyPr/>
        <a:lstStyle/>
        <a:p>
          <a:r>
            <a:rPr lang="hu-HU" dirty="0" smtClean="0"/>
            <a:t>Áldozatsegítési Osztály</a:t>
          </a:r>
          <a:endParaRPr lang="hu-HU" dirty="0"/>
        </a:p>
      </dgm:t>
    </dgm:pt>
    <dgm:pt modelId="{CAE460CD-7062-492F-AA97-4AF5B6C0A32F}" type="parTrans" cxnId="{3164580B-D9DD-46C4-8C95-9C275E40E719}">
      <dgm:prSet/>
      <dgm:spPr/>
      <dgm:t>
        <a:bodyPr/>
        <a:lstStyle/>
        <a:p>
          <a:endParaRPr lang="hu-HU"/>
        </a:p>
      </dgm:t>
    </dgm:pt>
    <dgm:pt modelId="{B79C2EFC-84FC-41A6-84FF-6554C0AC8797}" type="sibTrans" cxnId="{3164580B-D9DD-46C4-8C95-9C275E40E719}">
      <dgm:prSet/>
      <dgm:spPr/>
      <dgm:t>
        <a:bodyPr/>
        <a:lstStyle/>
        <a:p>
          <a:endParaRPr lang="hu-HU"/>
        </a:p>
      </dgm:t>
    </dgm:pt>
    <dgm:pt modelId="{31DFA949-1828-41C8-9B18-1FA903FE8DEF}">
      <dgm:prSet phldrT="[Szöveg]" custT="1"/>
      <dgm:spPr>
        <a:solidFill>
          <a:srgbClr val="92D050"/>
        </a:solidFill>
      </dgm:spPr>
      <dgm:t>
        <a:bodyPr/>
        <a:lstStyle/>
        <a:p>
          <a:r>
            <a:rPr lang="hu-HU" sz="1600" dirty="0" smtClean="0"/>
            <a:t>Áldozatsegítő Osztály</a:t>
          </a:r>
          <a:endParaRPr lang="hu-HU" sz="1600" dirty="0"/>
        </a:p>
      </dgm:t>
    </dgm:pt>
    <dgm:pt modelId="{8B3700C5-4970-4295-9EC1-300ADFDEE99B}" type="parTrans" cxnId="{A141FB6F-D35B-4FB6-9780-886D61A6795E}">
      <dgm:prSet/>
      <dgm:spPr/>
      <dgm:t>
        <a:bodyPr/>
        <a:lstStyle/>
        <a:p>
          <a:endParaRPr lang="hu-HU"/>
        </a:p>
      </dgm:t>
    </dgm:pt>
    <dgm:pt modelId="{A28131FD-F1FB-4317-A65D-DCB3DEC7DAA8}" type="sibTrans" cxnId="{A141FB6F-D35B-4FB6-9780-886D61A6795E}">
      <dgm:prSet/>
      <dgm:spPr/>
      <dgm:t>
        <a:bodyPr/>
        <a:lstStyle/>
        <a:p>
          <a:endParaRPr lang="hu-HU"/>
        </a:p>
      </dgm:t>
    </dgm:pt>
    <dgm:pt modelId="{1B4132B9-3420-4BF1-BF14-F96C3EFB7746}">
      <dgm:prSet phldrT="[Szöveg]"/>
      <dgm:spPr>
        <a:solidFill>
          <a:schemeClr val="accent4"/>
        </a:solidFill>
      </dgm:spPr>
      <dgm:t>
        <a:bodyPr/>
        <a:lstStyle/>
        <a:p>
          <a:r>
            <a:rPr lang="hu-HU" dirty="0" smtClean="0"/>
            <a:t>Jogi Segítségnyújtó Osztály</a:t>
          </a:r>
          <a:endParaRPr lang="hu-HU" dirty="0"/>
        </a:p>
      </dgm:t>
    </dgm:pt>
    <dgm:pt modelId="{8033AAF0-D409-4585-B773-ED32B72FD41F}" type="parTrans" cxnId="{69C9B468-B441-4325-B0A5-C038A82B4F20}">
      <dgm:prSet/>
      <dgm:spPr/>
      <dgm:t>
        <a:bodyPr/>
        <a:lstStyle/>
        <a:p>
          <a:endParaRPr lang="hu-HU"/>
        </a:p>
      </dgm:t>
    </dgm:pt>
    <dgm:pt modelId="{31B0CE2B-E55E-4CC2-8A55-7EE42D766D94}" type="sibTrans" cxnId="{69C9B468-B441-4325-B0A5-C038A82B4F20}">
      <dgm:prSet/>
      <dgm:spPr/>
      <dgm:t>
        <a:bodyPr/>
        <a:lstStyle/>
        <a:p>
          <a:endParaRPr lang="hu-HU"/>
        </a:p>
      </dgm:t>
    </dgm:pt>
    <dgm:pt modelId="{B86304D2-9370-4DBC-9E94-6277F41C6D71}">
      <dgm:prSet phldrT="[Szöveg]"/>
      <dgm:spPr>
        <a:solidFill>
          <a:schemeClr val="accent5"/>
        </a:solidFill>
      </dgm:spPr>
      <dgm:t>
        <a:bodyPr/>
        <a:lstStyle/>
        <a:p>
          <a:r>
            <a:rPr lang="hu-HU" dirty="0" smtClean="0"/>
            <a:t>Pártfogó Felügyelői Osztály</a:t>
          </a:r>
          <a:endParaRPr lang="hu-HU" dirty="0"/>
        </a:p>
      </dgm:t>
    </dgm:pt>
    <dgm:pt modelId="{02A11A1D-32DF-450C-B2C6-BA52C972F577}" type="parTrans" cxnId="{F55867FF-1588-48ED-A1E6-1C8AFD5CA815}">
      <dgm:prSet/>
      <dgm:spPr/>
      <dgm:t>
        <a:bodyPr/>
        <a:lstStyle/>
        <a:p>
          <a:endParaRPr lang="hu-HU"/>
        </a:p>
      </dgm:t>
    </dgm:pt>
    <dgm:pt modelId="{3FF41339-D582-4EB8-B18E-6CACF6A0C079}" type="sibTrans" cxnId="{F55867FF-1588-48ED-A1E6-1C8AFD5CA815}">
      <dgm:prSet/>
      <dgm:spPr/>
      <dgm:t>
        <a:bodyPr/>
        <a:lstStyle/>
        <a:p>
          <a:endParaRPr lang="hu-HU"/>
        </a:p>
      </dgm:t>
    </dgm:pt>
    <dgm:pt modelId="{92EF5B06-CB57-45F8-AD8E-5ACC2975D806}">
      <dgm:prSet phldrT="[Szöveg]"/>
      <dgm:spPr>
        <a:solidFill>
          <a:schemeClr val="accent4"/>
        </a:solidFill>
      </dgm:spPr>
      <dgm:t>
        <a:bodyPr/>
        <a:lstStyle/>
        <a:p>
          <a:r>
            <a:rPr lang="hu-HU" dirty="0" smtClean="0"/>
            <a:t>Jogi Segítségnyújtási Osztály</a:t>
          </a:r>
          <a:endParaRPr lang="hu-HU" dirty="0"/>
        </a:p>
      </dgm:t>
    </dgm:pt>
    <dgm:pt modelId="{675B14AB-9804-4805-8CA2-26A2B0B4E1AC}" type="parTrans" cxnId="{DC9B1DDD-700B-49D0-AA71-FAD515A9B2D9}">
      <dgm:prSet/>
      <dgm:spPr/>
      <dgm:t>
        <a:bodyPr/>
        <a:lstStyle/>
        <a:p>
          <a:endParaRPr lang="hu-HU"/>
        </a:p>
      </dgm:t>
    </dgm:pt>
    <dgm:pt modelId="{9180230F-C450-44E4-BE2C-F93300F9AD33}" type="sibTrans" cxnId="{DC9B1DDD-700B-49D0-AA71-FAD515A9B2D9}">
      <dgm:prSet/>
      <dgm:spPr/>
      <dgm:t>
        <a:bodyPr/>
        <a:lstStyle/>
        <a:p>
          <a:endParaRPr lang="hu-HU"/>
        </a:p>
      </dgm:t>
    </dgm:pt>
    <dgm:pt modelId="{9D701136-9B22-4271-804D-2DB23A5A6620}">
      <dgm:prSet phldrT="[Szöveg]"/>
      <dgm:spPr>
        <a:solidFill>
          <a:schemeClr val="accent5"/>
        </a:solidFill>
      </dgm:spPr>
      <dgm:t>
        <a:bodyPr/>
        <a:lstStyle/>
        <a:p>
          <a:r>
            <a:rPr lang="hu-HU" dirty="0" smtClean="0"/>
            <a:t>Párfogó Felügyelői Osztály</a:t>
          </a:r>
          <a:endParaRPr lang="hu-HU" dirty="0"/>
        </a:p>
      </dgm:t>
    </dgm:pt>
    <dgm:pt modelId="{4DF1FB42-4148-4C1F-BA75-CEB96D67C51A}" type="parTrans" cxnId="{F706FC9B-3843-47EC-AF83-8B1D3B864B61}">
      <dgm:prSet/>
      <dgm:spPr/>
      <dgm:t>
        <a:bodyPr/>
        <a:lstStyle/>
        <a:p>
          <a:endParaRPr lang="hu-HU"/>
        </a:p>
      </dgm:t>
    </dgm:pt>
    <dgm:pt modelId="{1B7CD29D-8AFA-46D1-87AD-CCAA8B08C024}" type="sibTrans" cxnId="{F706FC9B-3843-47EC-AF83-8B1D3B864B61}">
      <dgm:prSet/>
      <dgm:spPr/>
      <dgm:t>
        <a:bodyPr/>
        <a:lstStyle/>
        <a:p>
          <a:endParaRPr lang="hu-HU"/>
        </a:p>
      </dgm:t>
    </dgm:pt>
    <dgm:pt modelId="{448D3798-894D-48AA-8A2B-5E2DE6824BE5}" type="pres">
      <dgm:prSet presAssocID="{5617B4DE-05A7-4D35-ABC7-1874F5CBBEA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8B02056F-3096-4C49-8C03-DB53B6C474A4}" type="pres">
      <dgm:prSet presAssocID="{E1EB27DB-18B3-442B-9C81-9E4FF4511BBA}" presName="vertOne" presStyleCnt="0"/>
      <dgm:spPr/>
    </dgm:pt>
    <dgm:pt modelId="{12ED2CE1-2B30-4800-A05E-8F2318F30F45}" type="pres">
      <dgm:prSet presAssocID="{E1EB27DB-18B3-442B-9C81-9E4FF4511BB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3648B9E-03AC-421F-A385-6F592FA4254F}" type="pres">
      <dgm:prSet presAssocID="{E1EB27DB-18B3-442B-9C81-9E4FF4511BBA}" presName="parTransOne" presStyleCnt="0"/>
      <dgm:spPr/>
    </dgm:pt>
    <dgm:pt modelId="{553A7396-D654-436F-A2D0-96E30B3B2D0B}" type="pres">
      <dgm:prSet presAssocID="{E1EB27DB-18B3-442B-9C81-9E4FF4511BBA}" presName="horzOne" presStyleCnt="0"/>
      <dgm:spPr/>
    </dgm:pt>
    <dgm:pt modelId="{E6B082E4-A52B-4E4E-90F8-FE68CF8B520D}" type="pres">
      <dgm:prSet presAssocID="{8B2CA364-B6D6-400F-8D62-39F77F3F06EA}" presName="vertTwo" presStyleCnt="0"/>
      <dgm:spPr/>
    </dgm:pt>
    <dgm:pt modelId="{53B542F4-929B-4215-9DB2-F464254D688D}" type="pres">
      <dgm:prSet presAssocID="{8B2CA364-B6D6-400F-8D62-39F77F3F06EA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086307E-AA7F-4D43-8F96-25C744B1FED5}" type="pres">
      <dgm:prSet presAssocID="{8B2CA364-B6D6-400F-8D62-39F77F3F06EA}" presName="parTransTwo" presStyleCnt="0"/>
      <dgm:spPr/>
    </dgm:pt>
    <dgm:pt modelId="{4B3F66CE-2DD9-4AD3-A319-919CAEB4D4E9}" type="pres">
      <dgm:prSet presAssocID="{8B2CA364-B6D6-400F-8D62-39F77F3F06EA}" presName="horzTwo" presStyleCnt="0"/>
      <dgm:spPr/>
    </dgm:pt>
    <dgm:pt modelId="{06132BB0-C139-44FB-B9D8-78E5968ED6F3}" type="pres">
      <dgm:prSet presAssocID="{B1ABBB3C-CEAA-490D-8F4B-5E43F0541F29}" presName="vertThree" presStyleCnt="0"/>
      <dgm:spPr/>
    </dgm:pt>
    <dgm:pt modelId="{3DE4980E-298D-46AE-8FCE-C8E6EA66A285}" type="pres">
      <dgm:prSet presAssocID="{B1ABBB3C-CEAA-490D-8F4B-5E43F0541F29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783CE34-175F-4830-9D8E-6084139CD567}" type="pres">
      <dgm:prSet presAssocID="{B1ABBB3C-CEAA-490D-8F4B-5E43F0541F29}" presName="parTransThree" presStyleCnt="0"/>
      <dgm:spPr/>
    </dgm:pt>
    <dgm:pt modelId="{DA67AF54-3568-4758-ABB4-2ED79A13A382}" type="pres">
      <dgm:prSet presAssocID="{B1ABBB3C-CEAA-490D-8F4B-5E43F0541F29}" presName="horzThree" presStyleCnt="0"/>
      <dgm:spPr/>
    </dgm:pt>
    <dgm:pt modelId="{27CEF275-4AB7-46AE-983B-2695EB66B2BA}" type="pres">
      <dgm:prSet presAssocID="{31DFA949-1828-41C8-9B18-1FA903FE8DEF}" presName="vertFour" presStyleCnt="0">
        <dgm:presLayoutVars>
          <dgm:chPref val="3"/>
        </dgm:presLayoutVars>
      </dgm:prSet>
      <dgm:spPr/>
    </dgm:pt>
    <dgm:pt modelId="{ABDEDF0C-79FA-4623-9B82-ADF5CADF5D5E}" type="pres">
      <dgm:prSet presAssocID="{31DFA949-1828-41C8-9B18-1FA903FE8DEF}" presName="txFour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9F0DDFA-3098-467B-AA57-AEDA73FC3F72}" type="pres">
      <dgm:prSet presAssocID="{31DFA949-1828-41C8-9B18-1FA903FE8DEF}" presName="horzFour" presStyleCnt="0"/>
      <dgm:spPr/>
    </dgm:pt>
    <dgm:pt modelId="{94E6FADB-FF70-4343-B583-8AC71A11414B}" type="pres">
      <dgm:prSet presAssocID="{A28131FD-F1FB-4317-A65D-DCB3DEC7DAA8}" presName="sibSpaceFour" presStyleCnt="0"/>
      <dgm:spPr/>
    </dgm:pt>
    <dgm:pt modelId="{F8AB9269-E780-427D-B6D9-54F21896700D}" type="pres">
      <dgm:prSet presAssocID="{1B4132B9-3420-4BF1-BF14-F96C3EFB7746}" presName="vertFour" presStyleCnt="0">
        <dgm:presLayoutVars>
          <dgm:chPref val="3"/>
        </dgm:presLayoutVars>
      </dgm:prSet>
      <dgm:spPr/>
    </dgm:pt>
    <dgm:pt modelId="{50AE2176-2FF0-405E-A010-7322FEC6EE64}" type="pres">
      <dgm:prSet presAssocID="{1B4132B9-3420-4BF1-BF14-F96C3EFB7746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4ACA4B01-3FD0-4A7D-B381-44CB2F19071E}" type="pres">
      <dgm:prSet presAssocID="{1B4132B9-3420-4BF1-BF14-F96C3EFB7746}" presName="horzFour" presStyleCnt="0"/>
      <dgm:spPr/>
    </dgm:pt>
    <dgm:pt modelId="{DD2F0BF6-D99F-4580-9FED-C314EE2CF679}" type="pres">
      <dgm:prSet presAssocID="{31B0CE2B-E55E-4CC2-8A55-7EE42D766D94}" presName="sibSpaceFour" presStyleCnt="0"/>
      <dgm:spPr/>
    </dgm:pt>
    <dgm:pt modelId="{15B38DE8-B4D5-4A42-A487-9CAFF6944875}" type="pres">
      <dgm:prSet presAssocID="{B86304D2-9370-4DBC-9E94-6277F41C6D71}" presName="vertFour" presStyleCnt="0">
        <dgm:presLayoutVars>
          <dgm:chPref val="3"/>
        </dgm:presLayoutVars>
      </dgm:prSet>
      <dgm:spPr/>
    </dgm:pt>
    <dgm:pt modelId="{AC427FCC-608F-4E60-B1FD-8C8AF550A6FD}" type="pres">
      <dgm:prSet presAssocID="{B86304D2-9370-4DBC-9E94-6277F41C6D7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F5C0B1B-8F61-4AA7-AD01-BB7E2A60D5AA}" type="pres">
      <dgm:prSet presAssocID="{B86304D2-9370-4DBC-9E94-6277F41C6D71}" presName="horzFour" presStyleCnt="0"/>
      <dgm:spPr/>
    </dgm:pt>
    <dgm:pt modelId="{474D26ED-3C0B-44D1-8FF3-3FCA8C2AA764}" type="pres">
      <dgm:prSet presAssocID="{9EA16B72-882F-4834-B45D-BF7C85F4EC20}" presName="sibSpaceTwo" presStyleCnt="0"/>
      <dgm:spPr/>
    </dgm:pt>
    <dgm:pt modelId="{172494EF-10D0-4ACC-A58F-76CFD60F07E4}" type="pres">
      <dgm:prSet presAssocID="{38D71685-45AF-41E7-8E75-F313C082D833}" presName="vertTwo" presStyleCnt="0"/>
      <dgm:spPr/>
    </dgm:pt>
    <dgm:pt modelId="{FC5DB2DE-9450-4D0D-9CBA-AB8E593BFE2A}" type="pres">
      <dgm:prSet presAssocID="{38D71685-45AF-41E7-8E75-F313C082D833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99DA330-32C4-4487-BDEC-3D066B797562}" type="pres">
      <dgm:prSet presAssocID="{38D71685-45AF-41E7-8E75-F313C082D833}" presName="parTransTwo" presStyleCnt="0"/>
      <dgm:spPr/>
    </dgm:pt>
    <dgm:pt modelId="{16AB3847-A4C9-4CFF-9A42-7DE966FB732F}" type="pres">
      <dgm:prSet presAssocID="{38D71685-45AF-41E7-8E75-F313C082D833}" presName="horzTwo" presStyleCnt="0"/>
      <dgm:spPr/>
    </dgm:pt>
    <dgm:pt modelId="{724FE0E5-44DE-46FF-A195-3013C7862C18}" type="pres">
      <dgm:prSet presAssocID="{A91734B9-F222-4B93-BD07-23BA8CE47D4F}" presName="vertThree" presStyleCnt="0"/>
      <dgm:spPr/>
    </dgm:pt>
    <dgm:pt modelId="{D5106056-7148-44E8-88DC-82EE4BF989A7}" type="pres">
      <dgm:prSet presAssocID="{A91734B9-F222-4B93-BD07-23BA8CE47D4F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E7C6A00-E594-4A4B-9DD0-9865912A9A3C}" type="pres">
      <dgm:prSet presAssocID="{A91734B9-F222-4B93-BD07-23BA8CE47D4F}" presName="horzThree" presStyleCnt="0"/>
      <dgm:spPr/>
    </dgm:pt>
    <dgm:pt modelId="{5BD486D7-EDD4-4B85-9583-33A584BE7463}" type="pres">
      <dgm:prSet presAssocID="{B79C2EFC-84FC-41A6-84FF-6554C0AC8797}" presName="sibSpaceThree" presStyleCnt="0"/>
      <dgm:spPr/>
    </dgm:pt>
    <dgm:pt modelId="{E7FA9911-015B-4817-A359-9212F69F5B3D}" type="pres">
      <dgm:prSet presAssocID="{92EF5B06-CB57-45F8-AD8E-5ACC2975D806}" presName="vertThree" presStyleCnt="0"/>
      <dgm:spPr/>
    </dgm:pt>
    <dgm:pt modelId="{FFEE016A-08A4-465B-B974-0423345561C7}" type="pres">
      <dgm:prSet presAssocID="{92EF5B06-CB57-45F8-AD8E-5ACC2975D806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8C0ADE9-9857-4E08-86DC-591B86B1B88E}" type="pres">
      <dgm:prSet presAssocID="{92EF5B06-CB57-45F8-AD8E-5ACC2975D806}" presName="horzThree" presStyleCnt="0"/>
      <dgm:spPr/>
    </dgm:pt>
    <dgm:pt modelId="{AD5D1F15-03D3-4B30-BEF4-49D61D0E4521}" type="pres">
      <dgm:prSet presAssocID="{9180230F-C450-44E4-BE2C-F93300F9AD33}" presName="sibSpaceThree" presStyleCnt="0"/>
      <dgm:spPr/>
    </dgm:pt>
    <dgm:pt modelId="{C832822F-35C2-475C-B289-A7A680230FFD}" type="pres">
      <dgm:prSet presAssocID="{9D701136-9B22-4271-804D-2DB23A5A6620}" presName="vertThree" presStyleCnt="0"/>
      <dgm:spPr/>
    </dgm:pt>
    <dgm:pt modelId="{0BAF90F3-F6E3-47C7-81D1-BD0B93A5FFC8}" type="pres">
      <dgm:prSet presAssocID="{9D701136-9B22-4271-804D-2DB23A5A6620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CC0DAB28-2C03-4799-B86E-0116027175B8}" type="pres">
      <dgm:prSet presAssocID="{9D701136-9B22-4271-804D-2DB23A5A6620}" presName="horzThree" presStyleCnt="0"/>
      <dgm:spPr/>
    </dgm:pt>
  </dgm:ptLst>
  <dgm:cxnLst>
    <dgm:cxn modelId="{2F11C455-F91C-436E-8357-0C62049F9BD0}" type="presOf" srcId="{9D701136-9B22-4271-804D-2DB23A5A6620}" destId="{0BAF90F3-F6E3-47C7-81D1-BD0B93A5FFC8}" srcOrd="0" destOrd="0" presId="urn:microsoft.com/office/officeart/2005/8/layout/hierarchy4"/>
    <dgm:cxn modelId="{3164580B-D9DD-46C4-8C95-9C275E40E719}" srcId="{38D71685-45AF-41E7-8E75-F313C082D833}" destId="{A91734B9-F222-4B93-BD07-23BA8CE47D4F}" srcOrd="0" destOrd="0" parTransId="{CAE460CD-7062-492F-AA97-4AF5B6C0A32F}" sibTransId="{B79C2EFC-84FC-41A6-84FF-6554C0AC8797}"/>
    <dgm:cxn modelId="{7731880E-DAE0-4E4B-9B54-01923392A3FA}" type="presOf" srcId="{A91734B9-F222-4B93-BD07-23BA8CE47D4F}" destId="{D5106056-7148-44E8-88DC-82EE4BF989A7}" srcOrd="0" destOrd="0" presId="urn:microsoft.com/office/officeart/2005/8/layout/hierarchy4"/>
    <dgm:cxn modelId="{A141FB6F-D35B-4FB6-9780-886D61A6795E}" srcId="{B1ABBB3C-CEAA-490D-8F4B-5E43F0541F29}" destId="{31DFA949-1828-41C8-9B18-1FA903FE8DEF}" srcOrd="0" destOrd="0" parTransId="{8B3700C5-4970-4295-9EC1-300ADFDEE99B}" sibTransId="{A28131FD-F1FB-4317-A65D-DCB3DEC7DAA8}"/>
    <dgm:cxn modelId="{BD981307-014B-4539-AA49-412868808FCE}" srcId="{E1EB27DB-18B3-442B-9C81-9E4FF4511BBA}" destId="{38D71685-45AF-41E7-8E75-F313C082D833}" srcOrd="1" destOrd="0" parTransId="{6C79FC34-A682-4128-8014-5CF83C6A8F26}" sibTransId="{1823A44B-6BE3-4C0C-A568-EB2FB2FE6456}"/>
    <dgm:cxn modelId="{F55867FF-1588-48ED-A1E6-1C8AFD5CA815}" srcId="{B1ABBB3C-CEAA-490D-8F4B-5E43F0541F29}" destId="{B86304D2-9370-4DBC-9E94-6277F41C6D71}" srcOrd="2" destOrd="0" parTransId="{02A11A1D-32DF-450C-B2C6-BA52C972F577}" sibTransId="{3FF41339-D582-4EB8-B18E-6CACF6A0C079}"/>
    <dgm:cxn modelId="{1BCC2AE8-682F-4602-AB20-7D5A595EFA3B}" type="presOf" srcId="{38D71685-45AF-41E7-8E75-F313C082D833}" destId="{FC5DB2DE-9450-4D0D-9CBA-AB8E593BFE2A}" srcOrd="0" destOrd="0" presId="urn:microsoft.com/office/officeart/2005/8/layout/hierarchy4"/>
    <dgm:cxn modelId="{F706FC9B-3843-47EC-AF83-8B1D3B864B61}" srcId="{38D71685-45AF-41E7-8E75-F313C082D833}" destId="{9D701136-9B22-4271-804D-2DB23A5A6620}" srcOrd="2" destOrd="0" parTransId="{4DF1FB42-4148-4C1F-BA75-CEB96D67C51A}" sibTransId="{1B7CD29D-8AFA-46D1-87AD-CCAA8B08C024}"/>
    <dgm:cxn modelId="{220B8731-9F75-4E5E-A0BE-5E715BB5B666}" type="presOf" srcId="{B86304D2-9370-4DBC-9E94-6277F41C6D71}" destId="{AC427FCC-608F-4E60-B1FD-8C8AF550A6FD}" srcOrd="0" destOrd="0" presId="urn:microsoft.com/office/officeart/2005/8/layout/hierarchy4"/>
    <dgm:cxn modelId="{36B770DC-9268-45EC-AD52-DD74EFABEDA9}" type="presOf" srcId="{31DFA949-1828-41C8-9B18-1FA903FE8DEF}" destId="{ABDEDF0C-79FA-4623-9B82-ADF5CADF5D5E}" srcOrd="0" destOrd="0" presId="urn:microsoft.com/office/officeart/2005/8/layout/hierarchy4"/>
    <dgm:cxn modelId="{DDB6A8CD-4B5C-4B1D-B054-BAB4E2CBD241}" type="presOf" srcId="{B1ABBB3C-CEAA-490D-8F4B-5E43F0541F29}" destId="{3DE4980E-298D-46AE-8FCE-C8E6EA66A285}" srcOrd="0" destOrd="0" presId="urn:microsoft.com/office/officeart/2005/8/layout/hierarchy4"/>
    <dgm:cxn modelId="{B1289354-CF4B-4660-AC64-3E9CA63058A7}" type="presOf" srcId="{1B4132B9-3420-4BF1-BF14-F96C3EFB7746}" destId="{50AE2176-2FF0-405E-A010-7322FEC6EE64}" srcOrd="0" destOrd="0" presId="urn:microsoft.com/office/officeart/2005/8/layout/hierarchy4"/>
    <dgm:cxn modelId="{68E7E1CC-E1AD-40E0-9CFC-A9D7E006CB39}" type="presOf" srcId="{E1EB27DB-18B3-442B-9C81-9E4FF4511BBA}" destId="{12ED2CE1-2B30-4800-A05E-8F2318F30F45}" srcOrd="0" destOrd="0" presId="urn:microsoft.com/office/officeart/2005/8/layout/hierarchy4"/>
    <dgm:cxn modelId="{49351742-D8C1-4D06-9D6E-9694DCE2F963}" srcId="{E1EB27DB-18B3-442B-9C81-9E4FF4511BBA}" destId="{8B2CA364-B6D6-400F-8D62-39F77F3F06EA}" srcOrd="0" destOrd="0" parTransId="{743AD0A7-D9D6-4CA6-9FE8-DC2C94993829}" sibTransId="{9EA16B72-882F-4834-B45D-BF7C85F4EC20}"/>
    <dgm:cxn modelId="{6C9C37C0-B032-4FCE-8B63-9E3F818C5751}" srcId="{8B2CA364-B6D6-400F-8D62-39F77F3F06EA}" destId="{B1ABBB3C-CEAA-490D-8F4B-5E43F0541F29}" srcOrd="0" destOrd="0" parTransId="{3900154F-1430-4DD8-B8AD-EC5DD20EC24E}" sibTransId="{F3664BFF-658C-4945-BDAE-BFE759787124}"/>
    <dgm:cxn modelId="{0C6C9A46-4134-463E-A36B-BB5591B87465}" type="presOf" srcId="{8B2CA364-B6D6-400F-8D62-39F77F3F06EA}" destId="{53B542F4-929B-4215-9DB2-F464254D688D}" srcOrd="0" destOrd="0" presId="urn:microsoft.com/office/officeart/2005/8/layout/hierarchy4"/>
    <dgm:cxn modelId="{997994CC-3055-4B05-8721-26F4A33F5461}" type="presOf" srcId="{92EF5B06-CB57-45F8-AD8E-5ACC2975D806}" destId="{FFEE016A-08A4-465B-B974-0423345561C7}" srcOrd="0" destOrd="0" presId="urn:microsoft.com/office/officeart/2005/8/layout/hierarchy4"/>
    <dgm:cxn modelId="{9A44C771-4F2C-49A9-9891-B573103AFDAA}" srcId="{5617B4DE-05A7-4D35-ABC7-1874F5CBBEA5}" destId="{E1EB27DB-18B3-442B-9C81-9E4FF4511BBA}" srcOrd="0" destOrd="0" parTransId="{003461D0-91E0-4348-A5A7-6F867ED0F8CD}" sibTransId="{0A1FF206-7AA4-4CA1-81B8-9620AC6823B6}"/>
    <dgm:cxn modelId="{69C9B468-B441-4325-B0A5-C038A82B4F20}" srcId="{B1ABBB3C-CEAA-490D-8F4B-5E43F0541F29}" destId="{1B4132B9-3420-4BF1-BF14-F96C3EFB7746}" srcOrd="1" destOrd="0" parTransId="{8033AAF0-D409-4585-B773-ED32B72FD41F}" sibTransId="{31B0CE2B-E55E-4CC2-8A55-7EE42D766D94}"/>
    <dgm:cxn modelId="{5E996085-294D-4ED5-B40D-9F0F019D6CD9}" type="presOf" srcId="{5617B4DE-05A7-4D35-ABC7-1874F5CBBEA5}" destId="{448D3798-894D-48AA-8A2B-5E2DE6824BE5}" srcOrd="0" destOrd="0" presId="urn:microsoft.com/office/officeart/2005/8/layout/hierarchy4"/>
    <dgm:cxn modelId="{DC9B1DDD-700B-49D0-AA71-FAD515A9B2D9}" srcId="{38D71685-45AF-41E7-8E75-F313C082D833}" destId="{92EF5B06-CB57-45F8-AD8E-5ACC2975D806}" srcOrd="1" destOrd="0" parTransId="{675B14AB-9804-4805-8CA2-26A2B0B4E1AC}" sibTransId="{9180230F-C450-44E4-BE2C-F93300F9AD33}"/>
    <dgm:cxn modelId="{55399213-D849-4C0D-988B-06BD1FEE8220}" type="presParOf" srcId="{448D3798-894D-48AA-8A2B-5E2DE6824BE5}" destId="{8B02056F-3096-4C49-8C03-DB53B6C474A4}" srcOrd="0" destOrd="0" presId="urn:microsoft.com/office/officeart/2005/8/layout/hierarchy4"/>
    <dgm:cxn modelId="{5EB4ABA5-0746-46EE-A59B-DE68FCB5D0EB}" type="presParOf" srcId="{8B02056F-3096-4C49-8C03-DB53B6C474A4}" destId="{12ED2CE1-2B30-4800-A05E-8F2318F30F45}" srcOrd="0" destOrd="0" presId="urn:microsoft.com/office/officeart/2005/8/layout/hierarchy4"/>
    <dgm:cxn modelId="{E4A4ABF5-1E6C-4F5F-B750-B0D7ADDDC5DB}" type="presParOf" srcId="{8B02056F-3096-4C49-8C03-DB53B6C474A4}" destId="{23648B9E-03AC-421F-A385-6F592FA4254F}" srcOrd="1" destOrd="0" presId="urn:microsoft.com/office/officeart/2005/8/layout/hierarchy4"/>
    <dgm:cxn modelId="{69AEF514-FFF4-4511-9C13-BD9C0BE80167}" type="presParOf" srcId="{8B02056F-3096-4C49-8C03-DB53B6C474A4}" destId="{553A7396-D654-436F-A2D0-96E30B3B2D0B}" srcOrd="2" destOrd="0" presId="urn:microsoft.com/office/officeart/2005/8/layout/hierarchy4"/>
    <dgm:cxn modelId="{A70FA99E-BCC0-42AE-85E4-B921BC1370E8}" type="presParOf" srcId="{553A7396-D654-436F-A2D0-96E30B3B2D0B}" destId="{E6B082E4-A52B-4E4E-90F8-FE68CF8B520D}" srcOrd="0" destOrd="0" presId="urn:microsoft.com/office/officeart/2005/8/layout/hierarchy4"/>
    <dgm:cxn modelId="{D1BEB677-AB89-46B2-BC85-8B08B863DAEA}" type="presParOf" srcId="{E6B082E4-A52B-4E4E-90F8-FE68CF8B520D}" destId="{53B542F4-929B-4215-9DB2-F464254D688D}" srcOrd="0" destOrd="0" presId="urn:microsoft.com/office/officeart/2005/8/layout/hierarchy4"/>
    <dgm:cxn modelId="{322FA636-BB7E-4130-B185-B4EA82865461}" type="presParOf" srcId="{E6B082E4-A52B-4E4E-90F8-FE68CF8B520D}" destId="{2086307E-AA7F-4D43-8F96-25C744B1FED5}" srcOrd="1" destOrd="0" presId="urn:microsoft.com/office/officeart/2005/8/layout/hierarchy4"/>
    <dgm:cxn modelId="{8B70CBEA-8F60-4EC0-8353-286339EAE535}" type="presParOf" srcId="{E6B082E4-A52B-4E4E-90F8-FE68CF8B520D}" destId="{4B3F66CE-2DD9-4AD3-A319-919CAEB4D4E9}" srcOrd="2" destOrd="0" presId="urn:microsoft.com/office/officeart/2005/8/layout/hierarchy4"/>
    <dgm:cxn modelId="{8088C8F1-E452-429E-B125-5A533CA5978F}" type="presParOf" srcId="{4B3F66CE-2DD9-4AD3-A319-919CAEB4D4E9}" destId="{06132BB0-C139-44FB-B9D8-78E5968ED6F3}" srcOrd="0" destOrd="0" presId="urn:microsoft.com/office/officeart/2005/8/layout/hierarchy4"/>
    <dgm:cxn modelId="{2F7870A1-21ED-4D32-BFC3-0B8E60515070}" type="presParOf" srcId="{06132BB0-C139-44FB-B9D8-78E5968ED6F3}" destId="{3DE4980E-298D-46AE-8FCE-C8E6EA66A285}" srcOrd="0" destOrd="0" presId="urn:microsoft.com/office/officeart/2005/8/layout/hierarchy4"/>
    <dgm:cxn modelId="{2BDD7E23-68AF-4A6E-A0C1-F578ECC5BE86}" type="presParOf" srcId="{06132BB0-C139-44FB-B9D8-78E5968ED6F3}" destId="{5783CE34-175F-4830-9D8E-6084139CD567}" srcOrd="1" destOrd="0" presId="urn:microsoft.com/office/officeart/2005/8/layout/hierarchy4"/>
    <dgm:cxn modelId="{EE68D3DA-72BA-4000-9321-09E50E7E45AD}" type="presParOf" srcId="{06132BB0-C139-44FB-B9D8-78E5968ED6F3}" destId="{DA67AF54-3568-4758-ABB4-2ED79A13A382}" srcOrd="2" destOrd="0" presId="urn:microsoft.com/office/officeart/2005/8/layout/hierarchy4"/>
    <dgm:cxn modelId="{D8CE61C0-6596-432A-94CC-9D8128CB92F4}" type="presParOf" srcId="{DA67AF54-3568-4758-ABB4-2ED79A13A382}" destId="{27CEF275-4AB7-46AE-983B-2695EB66B2BA}" srcOrd="0" destOrd="0" presId="urn:microsoft.com/office/officeart/2005/8/layout/hierarchy4"/>
    <dgm:cxn modelId="{79B59F2B-3FD7-4484-992F-62B9F0853327}" type="presParOf" srcId="{27CEF275-4AB7-46AE-983B-2695EB66B2BA}" destId="{ABDEDF0C-79FA-4623-9B82-ADF5CADF5D5E}" srcOrd="0" destOrd="0" presId="urn:microsoft.com/office/officeart/2005/8/layout/hierarchy4"/>
    <dgm:cxn modelId="{9695AC0F-A885-4173-AB17-3493217960BB}" type="presParOf" srcId="{27CEF275-4AB7-46AE-983B-2695EB66B2BA}" destId="{19F0DDFA-3098-467B-AA57-AEDA73FC3F72}" srcOrd="1" destOrd="0" presId="urn:microsoft.com/office/officeart/2005/8/layout/hierarchy4"/>
    <dgm:cxn modelId="{C642D45D-3668-464F-8AF3-325298EE5A55}" type="presParOf" srcId="{DA67AF54-3568-4758-ABB4-2ED79A13A382}" destId="{94E6FADB-FF70-4343-B583-8AC71A11414B}" srcOrd="1" destOrd="0" presId="urn:microsoft.com/office/officeart/2005/8/layout/hierarchy4"/>
    <dgm:cxn modelId="{20060D29-AB9D-470A-92C1-C6CD05F14BBC}" type="presParOf" srcId="{DA67AF54-3568-4758-ABB4-2ED79A13A382}" destId="{F8AB9269-E780-427D-B6D9-54F21896700D}" srcOrd="2" destOrd="0" presId="urn:microsoft.com/office/officeart/2005/8/layout/hierarchy4"/>
    <dgm:cxn modelId="{C68CC99D-8FEE-443D-A569-F535B864E26B}" type="presParOf" srcId="{F8AB9269-E780-427D-B6D9-54F21896700D}" destId="{50AE2176-2FF0-405E-A010-7322FEC6EE64}" srcOrd="0" destOrd="0" presId="urn:microsoft.com/office/officeart/2005/8/layout/hierarchy4"/>
    <dgm:cxn modelId="{0724DA5C-D149-4351-B111-DF46C2C40F76}" type="presParOf" srcId="{F8AB9269-E780-427D-B6D9-54F21896700D}" destId="{4ACA4B01-3FD0-4A7D-B381-44CB2F19071E}" srcOrd="1" destOrd="0" presId="urn:microsoft.com/office/officeart/2005/8/layout/hierarchy4"/>
    <dgm:cxn modelId="{111EDBFF-EE16-4B61-9942-0F6115DA1868}" type="presParOf" srcId="{DA67AF54-3568-4758-ABB4-2ED79A13A382}" destId="{DD2F0BF6-D99F-4580-9FED-C314EE2CF679}" srcOrd="3" destOrd="0" presId="urn:microsoft.com/office/officeart/2005/8/layout/hierarchy4"/>
    <dgm:cxn modelId="{0B743916-96E3-44C5-9E91-FA0E82709D21}" type="presParOf" srcId="{DA67AF54-3568-4758-ABB4-2ED79A13A382}" destId="{15B38DE8-B4D5-4A42-A487-9CAFF6944875}" srcOrd="4" destOrd="0" presId="urn:microsoft.com/office/officeart/2005/8/layout/hierarchy4"/>
    <dgm:cxn modelId="{7527E550-2665-4368-AB4D-87F2EF8BFB50}" type="presParOf" srcId="{15B38DE8-B4D5-4A42-A487-9CAFF6944875}" destId="{AC427FCC-608F-4E60-B1FD-8C8AF550A6FD}" srcOrd="0" destOrd="0" presId="urn:microsoft.com/office/officeart/2005/8/layout/hierarchy4"/>
    <dgm:cxn modelId="{8911A312-F2C3-4412-9C8F-109A0A259C62}" type="presParOf" srcId="{15B38DE8-B4D5-4A42-A487-9CAFF6944875}" destId="{2F5C0B1B-8F61-4AA7-AD01-BB7E2A60D5AA}" srcOrd="1" destOrd="0" presId="urn:microsoft.com/office/officeart/2005/8/layout/hierarchy4"/>
    <dgm:cxn modelId="{4050E383-24AC-4C62-BE44-09B7639BD840}" type="presParOf" srcId="{553A7396-D654-436F-A2D0-96E30B3B2D0B}" destId="{474D26ED-3C0B-44D1-8FF3-3FCA8C2AA764}" srcOrd="1" destOrd="0" presId="urn:microsoft.com/office/officeart/2005/8/layout/hierarchy4"/>
    <dgm:cxn modelId="{E5365549-21A3-400E-9231-F21ECA179427}" type="presParOf" srcId="{553A7396-D654-436F-A2D0-96E30B3B2D0B}" destId="{172494EF-10D0-4ACC-A58F-76CFD60F07E4}" srcOrd="2" destOrd="0" presId="urn:microsoft.com/office/officeart/2005/8/layout/hierarchy4"/>
    <dgm:cxn modelId="{CD66824C-7462-405B-B50C-258FF3476079}" type="presParOf" srcId="{172494EF-10D0-4ACC-A58F-76CFD60F07E4}" destId="{FC5DB2DE-9450-4D0D-9CBA-AB8E593BFE2A}" srcOrd="0" destOrd="0" presId="urn:microsoft.com/office/officeart/2005/8/layout/hierarchy4"/>
    <dgm:cxn modelId="{0EDAE7F3-8F54-48FB-824F-55424EA5B1EE}" type="presParOf" srcId="{172494EF-10D0-4ACC-A58F-76CFD60F07E4}" destId="{099DA330-32C4-4487-BDEC-3D066B797562}" srcOrd="1" destOrd="0" presId="urn:microsoft.com/office/officeart/2005/8/layout/hierarchy4"/>
    <dgm:cxn modelId="{CE31573F-C8B8-4030-9531-AA99D0AC46FB}" type="presParOf" srcId="{172494EF-10D0-4ACC-A58F-76CFD60F07E4}" destId="{16AB3847-A4C9-4CFF-9A42-7DE966FB732F}" srcOrd="2" destOrd="0" presId="urn:microsoft.com/office/officeart/2005/8/layout/hierarchy4"/>
    <dgm:cxn modelId="{90F81F84-B572-458F-AF08-CADC35B5B531}" type="presParOf" srcId="{16AB3847-A4C9-4CFF-9A42-7DE966FB732F}" destId="{724FE0E5-44DE-46FF-A195-3013C7862C18}" srcOrd="0" destOrd="0" presId="urn:microsoft.com/office/officeart/2005/8/layout/hierarchy4"/>
    <dgm:cxn modelId="{8625E641-7136-48F0-B783-3A889A680ED6}" type="presParOf" srcId="{724FE0E5-44DE-46FF-A195-3013C7862C18}" destId="{D5106056-7148-44E8-88DC-82EE4BF989A7}" srcOrd="0" destOrd="0" presId="urn:microsoft.com/office/officeart/2005/8/layout/hierarchy4"/>
    <dgm:cxn modelId="{39524403-BC30-47BC-A317-A792F8F9F764}" type="presParOf" srcId="{724FE0E5-44DE-46FF-A195-3013C7862C18}" destId="{EE7C6A00-E594-4A4B-9DD0-9865912A9A3C}" srcOrd="1" destOrd="0" presId="urn:microsoft.com/office/officeart/2005/8/layout/hierarchy4"/>
    <dgm:cxn modelId="{CA3A9B99-13E2-48A6-8511-CA97C2A5E490}" type="presParOf" srcId="{16AB3847-A4C9-4CFF-9A42-7DE966FB732F}" destId="{5BD486D7-EDD4-4B85-9583-33A584BE7463}" srcOrd="1" destOrd="0" presId="urn:microsoft.com/office/officeart/2005/8/layout/hierarchy4"/>
    <dgm:cxn modelId="{F8E21B9E-213A-4311-9B59-5BA7610768E9}" type="presParOf" srcId="{16AB3847-A4C9-4CFF-9A42-7DE966FB732F}" destId="{E7FA9911-015B-4817-A359-9212F69F5B3D}" srcOrd="2" destOrd="0" presId="urn:microsoft.com/office/officeart/2005/8/layout/hierarchy4"/>
    <dgm:cxn modelId="{418A24E0-D7D8-4333-A2EA-30815438C327}" type="presParOf" srcId="{E7FA9911-015B-4817-A359-9212F69F5B3D}" destId="{FFEE016A-08A4-465B-B974-0423345561C7}" srcOrd="0" destOrd="0" presId="urn:microsoft.com/office/officeart/2005/8/layout/hierarchy4"/>
    <dgm:cxn modelId="{B017F22C-385C-4369-B885-F2B62C54C23E}" type="presParOf" srcId="{E7FA9911-015B-4817-A359-9212F69F5B3D}" destId="{58C0ADE9-9857-4E08-86DC-591B86B1B88E}" srcOrd="1" destOrd="0" presId="urn:microsoft.com/office/officeart/2005/8/layout/hierarchy4"/>
    <dgm:cxn modelId="{D15C5E57-C9A2-4AA6-B32D-B893EA6B61F5}" type="presParOf" srcId="{16AB3847-A4C9-4CFF-9A42-7DE966FB732F}" destId="{AD5D1F15-03D3-4B30-BEF4-49D61D0E4521}" srcOrd="3" destOrd="0" presId="urn:microsoft.com/office/officeart/2005/8/layout/hierarchy4"/>
    <dgm:cxn modelId="{8DA17C15-507D-48F5-9731-932FD3FC80C1}" type="presParOf" srcId="{16AB3847-A4C9-4CFF-9A42-7DE966FB732F}" destId="{C832822F-35C2-475C-B289-A7A680230FFD}" srcOrd="4" destOrd="0" presId="urn:microsoft.com/office/officeart/2005/8/layout/hierarchy4"/>
    <dgm:cxn modelId="{7A0710A3-D5BF-49E0-AC72-1A4B7CB566C0}" type="presParOf" srcId="{C832822F-35C2-475C-B289-A7A680230FFD}" destId="{0BAF90F3-F6E3-47C7-81D1-BD0B93A5FFC8}" srcOrd="0" destOrd="0" presId="urn:microsoft.com/office/officeart/2005/8/layout/hierarchy4"/>
    <dgm:cxn modelId="{E481085B-8826-4794-B06A-9363148A2A9C}" type="presParOf" srcId="{C832822F-35C2-475C-B289-A7A680230FFD}" destId="{CC0DAB28-2C03-4799-B86E-0116027175B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8137A3-4A90-4823-8A35-37D62C26D5CF}" type="doc">
      <dgm:prSet loTypeId="urn:microsoft.com/office/officeart/2005/8/layout/hierarchy6" loCatId="hierarchy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hu-HU"/>
        </a:p>
      </dgm:t>
    </dgm:pt>
    <dgm:pt modelId="{23037329-092C-44A8-9346-7392E99952AD}">
      <dgm:prSet phldrT="[Szöveg]" custT="1"/>
      <dgm:spPr/>
      <dgm:t>
        <a:bodyPr/>
        <a:lstStyle/>
        <a:p>
          <a:r>
            <a:rPr lang="hu-HU" sz="2800" dirty="0" smtClean="0"/>
            <a:t>segítségnyújtási formák</a:t>
          </a:r>
          <a:endParaRPr lang="hu-HU" sz="2800" dirty="0"/>
        </a:p>
      </dgm:t>
    </dgm:pt>
    <dgm:pt modelId="{C5C61EB1-0EB1-45E3-9954-BE20A0D0BA8A}" type="parTrans" cxnId="{D769279E-F8D8-4F49-86E2-DD93DDC4EF1C}">
      <dgm:prSet/>
      <dgm:spPr/>
      <dgm:t>
        <a:bodyPr/>
        <a:lstStyle/>
        <a:p>
          <a:endParaRPr lang="hu-HU"/>
        </a:p>
      </dgm:t>
    </dgm:pt>
    <dgm:pt modelId="{77ABF7E4-9ABD-4F92-94C2-39B44539AB0F}" type="sibTrans" cxnId="{D769279E-F8D8-4F49-86E2-DD93DDC4EF1C}">
      <dgm:prSet/>
      <dgm:spPr/>
      <dgm:t>
        <a:bodyPr/>
        <a:lstStyle/>
        <a:p>
          <a:endParaRPr lang="hu-HU"/>
        </a:p>
      </dgm:t>
    </dgm:pt>
    <dgm:pt modelId="{070C35F4-36F7-41E7-9564-9F5B8B1E00E9}">
      <dgm:prSet phldrT="[Szöveg]" custT="1"/>
      <dgm:spPr/>
      <dgm:t>
        <a:bodyPr/>
        <a:lstStyle/>
        <a:p>
          <a:r>
            <a:rPr lang="hu-HU" sz="2400" dirty="0" smtClean="0"/>
            <a:t>tájékoztatás</a:t>
          </a:r>
          <a:endParaRPr lang="hu-HU" sz="2400" dirty="0"/>
        </a:p>
      </dgm:t>
    </dgm:pt>
    <dgm:pt modelId="{3E893A72-F3A7-4D16-BA0B-70BC2656AAFB}" type="parTrans" cxnId="{E25047F4-BBE7-4BBF-84C6-4139C7C9A440}">
      <dgm:prSet/>
      <dgm:spPr/>
      <dgm:t>
        <a:bodyPr/>
        <a:lstStyle/>
        <a:p>
          <a:endParaRPr lang="hu-HU"/>
        </a:p>
      </dgm:t>
    </dgm:pt>
    <dgm:pt modelId="{9226C735-B948-4F6B-A483-7C61A84B050E}" type="sibTrans" cxnId="{E25047F4-BBE7-4BBF-84C6-4139C7C9A440}">
      <dgm:prSet/>
      <dgm:spPr/>
      <dgm:t>
        <a:bodyPr/>
        <a:lstStyle/>
        <a:p>
          <a:endParaRPr lang="hu-HU"/>
        </a:p>
      </dgm:t>
    </dgm:pt>
    <dgm:pt modelId="{CE91846D-29CF-49D3-AA1C-B77C5325B508}">
      <dgm:prSet phldrT="[Szöveg]" custT="1"/>
      <dgm:spPr/>
      <dgm:t>
        <a:bodyPr/>
        <a:lstStyle/>
        <a:p>
          <a:r>
            <a:rPr lang="hu-HU" sz="2400" dirty="0" smtClean="0"/>
            <a:t>támogatások</a:t>
          </a:r>
          <a:endParaRPr lang="hu-HU" sz="1200" dirty="0"/>
        </a:p>
      </dgm:t>
    </dgm:pt>
    <dgm:pt modelId="{7D0FBB49-2FDD-4C5A-8697-9FB3ADD7A7D5}" type="parTrans" cxnId="{BCD57943-AFEE-4D59-B5C5-59DA09FD36B1}">
      <dgm:prSet/>
      <dgm:spPr/>
      <dgm:t>
        <a:bodyPr/>
        <a:lstStyle/>
        <a:p>
          <a:endParaRPr lang="hu-HU"/>
        </a:p>
      </dgm:t>
    </dgm:pt>
    <dgm:pt modelId="{091ACEA3-942C-4146-BCA9-D3E8C46E4086}" type="sibTrans" cxnId="{BCD57943-AFEE-4D59-B5C5-59DA09FD36B1}">
      <dgm:prSet/>
      <dgm:spPr/>
      <dgm:t>
        <a:bodyPr/>
        <a:lstStyle/>
        <a:p>
          <a:endParaRPr lang="hu-HU"/>
        </a:p>
      </dgm:t>
    </dgm:pt>
    <dgm:pt modelId="{95ED25F9-B3FE-4F3F-A879-A9D6FE88A0D1}">
      <dgm:prSet phldrT="[Szöveg]" custT="1"/>
      <dgm:spPr/>
      <dgm:t>
        <a:bodyPr/>
        <a:lstStyle/>
        <a:p>
          <a:r>
            <a:rPr lang="hu-HU" sz="2500" dirty="0" smtClean="0"/>
            <a:t>szolgáltatások</a:t>
          </a:r>
          <a:endParaRPr lang="hu-HU" sz="2500" dirty="0"/>
        </a:p>
      </dgm:t>
    </dgm:pt>
    <dgm:pt modelId="{BEE7BF3F-404B-4C16-A75C-2E0F2032CFEA}" type="parTrans" cxnId="{AC6A7E1B-8451-4DB1-A0BC-71CF6E376F6F}">
      <dgm:prSet/>
      <dgm:spPr/>
      <dgm:t>
        <a:bodyPr/>
        <a:lstStyle/>
        <a:p>
          <a:endParaRPr lang="hu-HU"/>
        </a:p>
      </dgm:t>
    </dgm:pt>
    <dgm:pt modelId="{CFC4C346-20AF-489F-A821-3101FF194EF6}" type="sibTrans" cxnId="{AC6A7E1B-8451-4DB1-A0BC-71CF6E376F6F}">
      <dgm:prSet/>
      <dgm:spPr/>
      <dgm:t>
        <a:bodyPr/>
        <a:lstStyle/>
        <a:p>
          <a:endParaRPr lang="hu-HU"/>
        </a:p>
      </dgm:t>
    </dgm:pt>
    <dgm:pt modelId="{8BFB2CF5-2C47-4A39-93E0-4E455C3D4850}">
      <dgm:prSet phldrT="[Szöveg]"/>
      <dgm:spPr/>
      <dgm:t>
        <a:bodyPr/>
        <a:lstStyle/>
        <a:p>
          <a:r>
            <a:rPr lang="hu-HU" dirty="0" smtClean="0"/>
            <a:t>állami kárenyhítés</a:t>
          </a:r>
          <a:endParaRPr lang="hu-HU" dirty="0"/>
        </a:p>
      </dgm:t>
    </dgm:pt>
    <dgm:pt modelId="{FF9BBB70-1860-4860-8CE5-7740DE151315}" type="parTrans" cxnId="{A8BF2EEB-2E4F-4B72-9031-D1048CAEC324}">
      <dgm:prSet/>
      <dgm:spPr/>
      <dgm:t>
        <a:bodyPr/>
        <a:lstStyle/>
        <a:p>
          <a:endParaRPr lang="hu-HU"/>
        </a:p>
      </dgm:t>
    </dgm:pt>
    <dgm:pt modelId="{A85BB9C3-DFD4-4373-8BC7-67D356B5AC73}" type="sibTrans" cxnId="{A8BF2EEB-2E4F-4B72-9031-D1048CAEC324}">
      <dgm:prSet/>
      <dgm:spPr/>
      <dgm:t>
        <a:bodyPr/>
        <a:lstStyle/>
        <a:p>
          <a:endParaRPr lang="hu-HU"/>
        </a:p>
      </dgm:t>
    </dgm:pt>
    <dgm:pt modelId="{8642B630-5FA2-4481-8272-DFBA2FD79599}">
      <dgm:prSet phldrT="[Szöveg]" custT="1"/>
      <dgm:spPr/>
      <dgm:t>
        <a:bodyPr/>
        <a:lstStyle/>
        <a:p>
          <a:r>
            <a:rPr lang="hu-HU" sz="1600" dirty="0" smtClean="0"/>
            <a:t>azonnali pénzügyi segély</a:t>
          </a:r>
          <a:endParaRPr lang="hu-HU" sz="1600" dirty="0"/>
        </a:p>
      </dgm:t>
    </dgm:pt>
    <dgm:pt modelId="{3408AC79-D8B2-4449-985A-68257FB1742C}" type="parTrans" cxnId="{BC333EFB-0BAD-4957-B80C-2B369257BA7E}">
      <dgm:prSet/>
      <dgm:spPr/>
      <dgm:t>
        <a:bodyPr/>
        <a:lstStyle/>
        <a:p>
          <a:endParaRPr lang="hu-HU"/>
        </a:p>
      </dgm:t>
    </dgm:pt>
    <dgm:pt modelId="{FD2A0651-BA8F-4085-80B5-46A8BD90CD8A}" type="sibTrans" cxnId="{BC333EFB-0BAD-4957-B80C-2B369257BA7E}">
      <dgm:prSet/>
      <dgm:spPr/>
      <dgm:t>
        <a:bodyPr/>
        <a:lstStyle/>
        <a:p>
          <a:endParaRPr lang="hu-HU"/>
        </a:p>
      </dgm:t>
    </dgm:pt>
    <dgm:pt modelId="{FE333283-1468-44DF-A287-D382B90FC883}">
      <dgm:prSet phldrT="[Szöveg]" custT="1"/>
      <dgm:spPr/>
      <dgm:t>
        <a:bodyPr/>
        <a:lstStyle/>
        <a:p>
          <a:r>
            <a:rPr lang="hu-HU" sz="1600" dirty="0" smtClean="0"/>
            <a:t>érdekérvényesítés elősegítése (benne pszichológus, jogi segítségnyújtás)</a:t>
          </a:r>
          <a:endParaRPr lang="hu-HU" sz="1600" dirty="0"/>
        </a:p>
      </dgm:t>
    </dgm:pt>
    <dgm:pt modelId="{2E273ECF-4BA4-45AB-936E-0807F591F143}" type="parTrans" cxnId="{3718E8A0-E72C-49C7-8755-770D05994B44}">
      <dgm:prSet/>
      <dgm:spPr/>
      <dgm:t>
        <a:bodyPr/>
        <a:lstStyle/>
        <a:p>
          <a:endParaRPr lang="hu-HU"/>
        </a:p>
      </dgm:t>
    </dgm:pt>
    <dgm:pt modelId="{5150D511-082C-41CF-BE1A-162F36879078}" type="sibTrans" cxnId="{3718E8A0-E72C-49C7-8755-770D05994B44}">
      <dgm:prSet/>
      <dgm:spPr/>
      <dgm:t>
        <a:bodyPr/>
        <a:lstStyle/>
        <a:p>
          <a:endParaRPr lang="hu-HU"/>
        </a:p>
      </dgm:t>
    </dgm:pt>
    <dgm:pt modelId="{CACE8ACB-43B6-4E1C-BED8-EA758D573B41}">
      <dgm:prSet phldrT="[Szöveg]" custT="1"/>
      <dgm:spPr>
        <a:solidFill>
          <a:schemeClr val="accent4"/>
        </a:solidFill>
      </dgm:spPr>
      <dgm:t>
        <a:bodyPr/>
        <a:lstStyle/>
        <a:p>
          <a:r>
            <a:rPr lang="hu-HU" sz="1600" dirty="0" smtClean="0"/>
            <a:t>védett szálláshely</a:t>
          </a:r>
          <a:endParaRPr lang="hu-HU" sz="1600" dirty="0"/>
        </a:p>
      </dgm:t>
    </dgm:pt>
    <dgm:pt modelId="{45B270A5-D833-4953-BBE3-16218128C601}" type="parTrans" cxnId="{2BB80D7E-1F64-4130-B1C1-0F8630F7EA93}">
      <dgm:prSet/>
      <dgm:spPr>
        <a:solidFill>
          <a:schemeClr val="accent4"/>
        </a:solidFill>
        <a:ln>
          <a:solidFill>
            <a:schemeClr val="accent4"/>
          </a:solidFill>
          <a:prstDash val="dash"/>
        </a:ln>
      </dgm:spPr>
      <dgm:t>
        <a:bodyPr/>
        <a:lstStyle/>
        <a:p>
          <a:endParaRPr lang="hu-HU">
            <a:ln>
              <a:solidFill>
                <a:schemeClr val="tx1"/>
              </a:solidFill>
              <a:prstDash val="sysDash"/>
            </a:ln>
          </a:endParaRPr>
        </a:p>
      </dgm:t>
    </dgm:pt>
    <dgm:pt modelId="{2A0F5886-DA9B-4CD1-A4FE-0F657BFF5FCF}" type="sibTrans" cxnId="{2BB80D7E-1F64-4130-B1C1-0F8630F7EA93}">
      <dgm:prSet/>
      <dgm:spPr/>
      <dgm:t>
        <a:bodyPr/>
        <a:lstStyle/>
        <a:p>
          <a:endParaRPr lang="hu-HU"/>
        </a:p>
      </dgm:t>
    </dgm:pt>
    <dgm:pt modelId="{D27F96CE-3F14-454C-9325-B78B535D2DA2}">
      <dgm:prSet phldrT="[Szöveg]" custT="1"/>
      <dgm:spPr/>
      <dgm:t>
        <a:bodyPr/>
        <a:lstStyle/>
        <a:p>
          <a:r>
            <a:rPr lang="hu-HU" sz="1600" dirty="0" smtClean="0"/>
            <a:t>egyösszegű kárenyhítés</a:t>
          </a:r>
          <a:endParaRPr lang="hu-HU" sz="1600" dirty="0"/>
        </a:p>
      </dgm:t>
    </dgm:pt>
    <dgm:pt modelId="{354ACEE6-4284-45ED-9D81-4E7FAD16FAE0}" type="parTrans" cxnId="{B914429C-F9BA-4F48-9116-A8FC4EF23466}">
      <dgm:prSet/>
      <dgm:spPr/>
      <dgm:t>
        <a:bodyPr/>
        <a:lstStyle/>
        <a:p>
          <a:endParaRPr lang="hu-HU"/>
        </a:p>
      </dgm:t>
    </dgm:pt>
    <dgm:pt modelId="{1DF2A7F4-FB9C-43E4-83DA-5DF3424CA8B3}" type="sibTrans" cxnId="{B914429C-F9BA-4F48-9116-A8FC4EF23466}">
      <dgm:prSet/>
      <dgm:spPr/>
      <dgm:t>
        <a:bodyPr/>
        <a:lstStyle/>
        <a:p>
          <a:endParaRPr lang="hu-HU"/>
        </a:p>
      </dgm:t>
    </dgm:pt>
    <dgm:pt modelId="{8374FEBA-2C4C-4296-9BC1-82528D3A705A}">
      <dgm:prSet phldrT="[Szöveg]" custT="1"/>
      <dgm:spPr/>
      <dgm:t>
        <a:bodyPr/>
        <a:lstStyle/>
        <a:p>
          <a:r>
            <a:rPr lang="hu-HU" sz="1600" dirty="0" smtClean="0"/>
            <a:t>járadék</a:t>
          </a:r>
          <a:endParaRPr lang="hu-HU" sz="1600" dirty="0"/>
        </a:p>
      </dgm:t>
    </dgm:pt>
    <dgm:pt modelId="{21ED2810-4A4A-4619-9AE2-4CFE6D3FE1D9}" type="parTrans" cxnId="{3ADCB863-A89A-4CC1-AC58-938A6957EEF5}">
      <dgm:prSet/>
      <dgm:spPr/>
      <dgm:t>
        <a:bodyPr/>
        <a:lstStyle/>
        <a:p>
          <a:endParaRPr lang="hu-HU"/>
        </a:p>
      </dgm:t>
    </dgm:pt>
    <dgm:pt modelId="{02710701-5394-47A8-94A3-D2CEACC6E239}" type="sibTrans" cxnId="{3ADCB863-A89A-4CC1-AC58-938A6957EEF5}">
      <dgm:prSet/>
      <dgm:spPr/>
      <dgm:t>
        <a:bodyPr/>
        <a:lstStyle/>
        <a:p>
          <a:endParaRPr lang="hu-HU"/>
        </a:p>
      </dgm:t>
    </dgm:pt>
    <dgm:pt modelId="{48A1445A-AAE9-48F0-8127-57A3273E7CF5}" type="pres">
      <dgm:prSet presAssocID="{DA8137A3-4A90-4823-8A35-37D62C26D5C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2C5FEABA-D435-452C-A9A4-13B71B70B841}" type="pres">
      <dgm:prSet presAssocID="{DA8137A3-4A90-4823-8A35-37D62C26D5CF}" presName="hierFlow" presStyleCnt="0"/>
      <dgm:spPr/>
    </dgm:pt>
    <dgm:pt modelId="{E73A905A-7F69-4671-8BF1-07D2B035BFE3}" type="pres">
      <dgm:prSet presAssocID="{DA8137A3-4A90-4823-8A35-37D62C26D5C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5FF6B45-BEB6-41BB-803F-467C7C67FD3C}" type="pres">
      <dgm:prSet presAssocID="{23037329-092C-44A8-9346-7392E99952AD}" presName="Name14" presStyleCnt="0"/>
      <dgm:spPr/>
    </dgm:pt>
    <dgm:pt modelId="{08E2B22E-CDDF-4237-813D-A5660B4FAC6E}" type="pres">
      <dgm:prSet presAssocID="{23037329-092C-44A8-9346-7392E99952AD}" presName="level1Shape" presStyleLbl="node0" presStyleIdx="0" presStyleCnt="1" custScaleX="521139" custLinFactX="2804" custLinFactNeighborX="100000" custLinFactNeighborY="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F81E8A9-C763-4BF9-96CA-EF0593B14065}" type="pres">
      <dgm:prSet presAssocID="{23037329-092C-44A8-9346-7392E99952AD}" presName="hierChild2" presStyleCnt="0"/>
      <dgm:spPr/>
    </dgm:pt>
    <dgm:pt modelId="{D630D43A-F917-40A6-8940-E8F059305EF9}" type="pres">
      <dgm:prSet presAssocID="{3E893A72-F3A7-4D16-BA0B-70BC2656AAFB}" presName="Name19" presStyleLbl="parChTrans1D2" presStyleIdx="0" presStyleCnt="2"/>
      <dgm:spPr/>
      <dgm:t>
        <a:bodyPr/>
        <a:lstStyle/>
        <a:p>
          <a:endParaRPr lang="hu-HU"/>
        </a:p>
      </dgm:t>
    </dgm:pt>
    <dgm:pt modelId="{C9322969-0D8B-4806-9C6A-6FE0AC96C2A9}" type="pres">
      <dgm:prSet presAssocID="{070C35F4-36F7-41E7-9564-9F5B8B1E00E9}" presName="Name21" presStyleCnt="0"/>
      <dgm:spPr/>
    </dgm:pt>
    <dgm:pt modelId="{0213535D-AA1B-4F28-A308-2496294077D7}" type="pres">
      <dgm:prSet presAssocID="{070C35F4-36F7-41E7-9564-9F5B8B1E00E9}" presName="level2Shape" presStyleLbl="node2" presStyleIdx="0" presStyleCnt="2" custScaleX="157490" custLinFactNeighborX="-3286" custLinFactNeighborY="-3324"/>
      <dgm:spPr/>
      <dgm:t>
        <a:bodyPr/>
        <a:lstStyle/>
        <a:p>
          <a:endParaRPr lang="hu-HU"/>
        </a:p>
      </dgm:t>
    </dgm:pt>
    <dgm:pt modelId="{05493DEC-0AE3-4D71-8CAD-3BA125BEB863}" type="pres">
      <dgm:prSet presAssocID="{070C35F4-36F7-41E7-9564-9F5B8B1E00E9}" presName="hierChild3" presStyleCnt="0"/>
      <dgm:spPr/>
    </dgm:pt>
    <dgm:pt modelId="{DE0F2C2D-ADB8-4BE2-A938-4D72AF7EC716}" type="pres">
      <dgm:prSet presAssocID="{7D0FBB49-2FDD-4C5A-8697-9FB3ADD7A7D5}" presName="Name19" presStyleLbl="parChTrans1D2" presStyleIdx="1" presStyleCnt="2"/>
      <dgm:spPr/>
      <dgm:t>
        <a:bodyPr/>
        <a:lstStyle/>
        <a:p>
          <a:endParaRPr lang="hu-HU"/>
        </a:p>
      </dgm:t>
    </dgm:pt>
    <dgm:pt modelId="{B5131B5A-B4E0-40FC-9559-F062BADD9266}" type="pres">
      <dgm:prSet presAssocID="{CE91846D-29CF-49D3-AA1C-B77C5325B508}" presName="Name21" presStyleCnt="0"/>
      <dgm:spPr/>
    </dgm:pt>
    <dgm:pt modelId="{7818EAEF-05D6-4798-8737-73DC95459577}" type="pres">
      <dgm:prSet presAssocID="{CE91846D-29CF-49D3-AA1C-B77C5325B508}" presName="level2Shape" presStyleLbl="node2" presStyleIdx="1" presStyleCnt="2" custScaleX="206512" custLinFactNeighborX="76502" custLinFactNeighborY="-3324"/>
      <dgm:spPr/>
      <dgm:t>
        <a:bodyPr/>
        <a:lstStyle/>
        <a:p>
          <a:endParaRPr lang="hu-HU"/>
        </a:p>
      </dgm:t>
    </dgm:pt>
    <dgm:pt modelId="{0DAB3116-35BA-4BE3-BC46-A0A562E3A9CB}" type="pres">
      <dgm:prSet presAssocID="{CE91846D-29CF-49D3-AA1C-B77C5325B508}" presName="hierChild3" presStyleCnt="0"/>
      <dgm:spPr/>
    </dgm:pt>
    <dgm:pt modelId="{374C340B-36F3-46E0-B507-AB0E33707A65}" type="pres">
      <dgm:prSet presAssocID="{BEE7BF3F-404B-4C16-A75C-2E0F2032CFEA}" presName="Name19" presStyleLbl="parChTrans1D3" presStyleIdx="0" presStyleCnt="2"/>
      <dgm:spPr/>
      <dgm:t>
        <a:bodyPr/>
        <a:lstStyle/>
        <a:p>
          <a:endParaRPr lang="hu-HU"/>
        </a:p>
      </dgm:t>
    </dgm:pt>
    <dgm:pt modelId="{E986205A-FAF4-4D9D-9DD9-6C31130E9093}" type="pres">
      <dgm:prSet presAssocID="{95ED25F9-B3FE-4F3F-A879-A9D6FE88A0D1}" presName="Name21" presStyleCnt="0"/>
      <dgm:spPr/>
    </dgm:pt>
    <dgm:pt modelId="{D8D90C15-9C92-4B5E-885C-88B3D4827169}" type="pres">
      <dgm:prSet presAssocID="{95ED25F9-B3FE-4F3F-A879-A9D6FE88A0D1}" presName="level2Shape" presStyleLbl="node3" presStyleIdx="0" presStyleCnt="2" custScaleX="386827"/>
      <dgm:spPr/>
      <dgm:t>
        <a:bodyPr/>
        <a:lstStyle/>
        <a:p>
          <a:endParaRPr lang="hu-HU"/>
        </a:p>
      </dgm:t>
    </dgm:pt>
    <dgm:pt modelId="{034BC990-26E5-4D6A-836C-6559B97AFCE1}" type="pres">
      <dgm:prSet presAssocID="{95ED25F9-B3FE-4F3F-A879-A9D6FE88A0D1}" presName="hierChild3" presStyleCnt="0"/>
      <dgm:spPr/>
    </dgm:pt>
    <dgm:pt modelId="{0A504010-4150-4356-B6C6-F4896D5B658E}" type="pres">
      <dgm:prSet presAssocID="{3408AC79-D8B2-4449-985A-68257FB1742C}" presName="Name19" presStyleLbl="parChTrans1D4" presStyleIdx="0" presStyleCnt="5"/>
      <dgm:spPr/>
      <dgm:t>
        <a:bodyPr/>
        <a:lstStyle/>
        <a:p>
          <a:endParaRPr lang="hu-HU"/>
        </a:p>
      </dgm:t>
    </dgm:pt>
    <dgm:pt modelId="{EEAF5F06-92C6-47B2-9DE9-605FD55CEDAF}" type="pres">
      <dgm:prSet presAssocID="{8642B630-5FA2-4481-8272-DFBA2FD79599}" presName="Name21" presStyleCnt="0"/>
      <dgm:spPr/>
    </dgm:pt>
    <dgm:pt modelId="{BABB368D-B700-49D6-96A8-748BBBC7A1B1}" type="pres">
      <dgm:prSet presAssocID="{8642B630-5FA2-4481-8272-DFBA2FD79599}" presName="level2Shape" presStyleLbl="node4" presStyleIdx="0" presStyleCnt="5" custScaleY="135816"/>
      <dgm:spPr/>
      <dgm:t>
        <a:bodyPr/>
        <a:lstStyle/>
        <a:p>
          <a:endParaRPr lang="hu-HU"/>
        </a:p>
      </dgm:t>
    </dgm:pt>
    <dgm:pt modelId="{97DD34F5-97A3-4CB1-9EF4-ED055CAB040A}" type="pres">
      <dgm:prSet presAssocID="{8642B630-5FA2-4481-8272-DFBA2FD79599}" presName="hierChild3" presStyleCnt="0"/>
      <dgm:spPr/>
    </dgm:pt>
    <dgm:pt modelId="{96F92466-2B3E-4C1D-BFD8-024BACA64EBC}" type="pres">
      <dgm:prSet presAssocID="{2E273ECF-4BA4-45AB-936E-0807F591F143}" presName="Name19" presStyleLbl="parChTrans1D4" presStyleIdx="1" presStyleCnt="5"/>
      <dgm:spPr/>
      <dgm:t>
        <a:bodyPr/>
        <a:lstStyle/>
        <a:p>
          <a:endParaRPr lang="hu-HU"/>
        </a:p>
      </dgm:t>
    </dgm:pt>
    <dgm:pt modelId="{04F0D411-7372-4B3B-B78C-7F42CB209516}" type="pres">
      <dgm:prSet presAssocID="{FE333283-1468-44DF-A287-D382B90FC883}" presName="Name21" presStyleCnt="0"/>
      <dgm:spPr/>
    </dgm:pt>
    <dgm:pt modelId="{6D156B60-F15E-4CCF-898C-172EC55B3A06}" type="pres">
      <dgm:prSet presAssocID="{FE333283-1468-44DF-A287-D382B90FC883}" presName="level2Shape" presStyleLbl="node4" presStyleIdx="1" presStyleCnt="5" custScaleX="173385" custScaleY="135816"/>
      <dgm:spPr/>
      <dgm:t>
        <a:bodyPr/>
        <a:lstStyle/>
        <a:p>
          <a:endParaRPr lang="hu-HU"/>
        </a:p>
      </dgm:t>
    </dgm:pt>
    <dgm:pt modelId="{567EDF1B-EBA7-4554-923D-A919217D273B}" type="pres">
      <dgm:prSet presAssocID="{FE333283-1468-44DF-A287-D382B90FC883}" presName="hierChild3" presStyleCnt="0"/>
      <dgm:spPr/>
    </dgm:pt>
    <dgm:pt modelId="{8FA59D16-D645-4728-8EE7-47E5E7CC5094}" type="pres">
      <dgm:prSet presAssocID="{45B270A5-D833-4953-BBE3-16218128C601}" presName="Name19" presStyleLbl="parChTrans1D4" presStyleIdx="2" presStyleCnt="5"/>
      <dgm:spPr/>
      <dgm:t>
        <a:bodyPr/>
        <a:lstStyle/>
        <a:p>
          <a:endParaRPr lang="hu-HU"/>
        </a:p>
      </dgm:t>
    </dgm:pt>
    <dgm:pt modelId="{BAE570FD-341F-4560-99BB-3328A96C5AA7}" type="pres">
      <dgm:prSet presAssocID="{CACE8ACB-43B6-4E1C-BED8-EA758D573B41}" presName="Name21" presStyleCnt="0"/>
      <dgm:spPr/>
    </dgm:pt>
    <dgm:pt modelId="{F42CB63D-B0E1-410C-9F16-34BB37751D65}" type="pres">
      <dgm:prSet presAssocID="{CACE8ACB-43B6-4E1C-BED8-EA758D573B41}" presName="level2Shape" presStyleLbl="node4" presStyleIdx="2" presStyleCnt="5" custScaleY="135185"/>
      <dgm:spPr/>
      <dgm:t>
        <a:bodyPr/>
        <a:lstStyle/>
        <a:p>
          <a:endParaRPr lang="hu-HU"/>
        </a:p>
      </dgm:t>
    </dgm:pt>
    <dgm:pt modelId="{4D6AD294-3AC0-4F1A-BE38-1E3B88F869B6}" type="pres">
      <dgm:prSet presAssocID="{CACE8ACB-43B6-4E1C-BED8-EA758D573B41}" presName="hierChild3" presStyleCnt="0"/>
      <dgm:spPr/>
    </dgm:pt>
    <dgm:pt modelId="{3E70B59E-3BF9-42FE-8BAF-D45BA9A89E4A}" type="pres">
      <dgm:prSet presAssocID="{FF9BBB70-1860-4860-8CE5-7740DE151315}" presName="Name19" presStyleLbl="parChTrans1D3" presStyleIdx="1" presStyleCnt="2"/>
      <dgm:spPr/>
      <dgm:t>
        <a:bodyPr/>
        <a:lstStyle/>
        <a:p>
          <a:endParaRPr lang="hu-HU"/>
        </a:p>
      </dgm:t>
    </dgm:pt>
    <dgm:pt modelId="{AC71C250-B86E-447E-96C6-B17C7AC1B435}" type="pres">
      <dgm:prSet presAssocID="{8BFB2CF5-2C47-4A39-93E0-4E455C3D4850}" presName="Name21" presStyleCnt="0"/>
      <dgm:spPr/>
    </dgm:pt>
    <dgm:pt modelId="{92193378-1217-4C51-A636-27A2526A1E01}" type="pres">
      <dgm:prSet presAssocID="{8BFB2CF5-2C47-4A39-93E0-4E455C3D4850}" presName="level2Shape" presStyleLbl="node3" presStyleIdx="1" presStyleCnt="2" custScaleX="217564"/>
      <dgm:spPr/>
      <dgm:t>
        <a:bodyPr/>
        <a:lstStyle/>
        <a:p>
          <a:endParaRPr lang="hu-HU"/>
        </a:p>
      </dgm:t>
    </dgm:pt>
    <dgm:pt modelId="{498E3A44-E64E-4AD1-9EDE-29114E7C0311}" type="pres">
      <dgm:prSet presAssocID="{8BFB2CF5-2C47-4A39-93E0-4E455C3D4850}" presName="hierChild3" presStyleCnt="0"/>
      <dgm:spPr/>
    </dgm:pt>
    <dgm:pt modelId="{5FD3570C-2C46-455D-B275-C837D1492AA9}" type="pres">
      <dgm:prSet presAssocID="{354ACEE6-4284-45ED-9D81-4E7FAD16FAE0}" presName="Name19" presStyleLbl="parChTrans1D4" presStyleIdx="3" presStyleCnt="5"/>
      <dgm:spPr/>
      <dgm:t>
        <a:bodyPr/>
        <a:lstStyle/>
        <a:p>
          <a:endParaRPr lang="hu-HU"/>
        </a:p>
      </dgm:t>
    </dgm:pt>
    <dgm:pt modelId="{D992E4D2-8D84-4331-A7BF-A7D6D0CA3B23}" type="pres">
      <dgm:prSet presAssocID="{D27F96CE-3F14-454C-9325-B78B535D2DA2}" presName="Name21" presStyleCnt="0"/>
      <dgm:spPr/>
    </dgm:pt>
    <dgm:pt modelId="{E7D997D1-87D2-4E2B-96DB-9B1F75A195E0}" type="pres">
      <dgm:prSet presAssocID="{D27F96CE-3F14-454C-9325-B78B535D2DA2}" presName="level2Shape" presStyleLbl="node4" presStyleIdx="3" presStyleCnt="5" custScaleY="135185"/>
      <dgm:spPr/>
      <dgm:t>
        <a:bodyPr/>
        <a:lstStyle/>
        <a:p>
          <a:endParaRPr lang="hu-HU"/>
        </a:p>
      </dgm:t>
    </dgm:pt>
    <dgm:pt modelId="{2DC85883-A511-4C7B-893E-19D0D56CE006}" type="pres">
      <dgm:prSet presAssocID="{D27F96CE-3F14-454C-9325-B78B535D2DA2}" presName="hierChild3" presStyleCnt="0"/>
      <dgm:spPr/>
    </dgm:pt>
    <dgm:pt modelId="{36A8458A-D85C-496E-A887-382B12AE22F9}" type="pres">
      <dgm:prSet presAssocID="{21ED2810-4A4A-4619-9AE2-4CFE6D3FE1D9}" presName="Name19" presStyleLbl="parChTrans1D4" presStyleIdx="4" presStyleCnt="5"/>
      <dgm:spPr/>
      <dgm:t>
        <a:bodyPr/>
        <a:lstStyle/>
        <a:p>
          <a:endParaRPr lang="hu-HU"/>
        </a:p>
      </dgm:t>
    </dgm:pt>
    <dgm:pt modelId="{5E0C6501-B25E-48B2-9D4B-BE1D00B54D6B}" type="pres">
      <dgm:prSet presAssocID="{8374FEBA-2C4C-4296-9BC1-82528D3A705A}" presName="Name21" presStyleCnt="0"/>
      <dgm:spPr/>
    </dgm:pt>
    <dgm:pt modelId="{2A112BAA-C1BC-4B69-B35A-0B7604466F05}" type="pres">
      <dgm:prSet presAssocID="{8374FEBA-2C4C-4296-9BC1-82528D3A705A}" presName="level2Shape" presStyleLbl="node4" presStyleIdx="4" presStyleCnt="5" custScaleY="135185"/>
      <dgm:spPr/>
      <dgm:t>
        <a:bodyPr/>
        <a:lstStyle/>
        <a:p>
          <a:endParaRPr lang="hu-HU"/>
        </a:p>
      </dgm:t>
    </dgm:pt>
    <dgm:pt modelId="{A29C88EF-391B-4BCB-893C-7FE7C19AD773}" type="pres">
      <dgm:prSet presAssocID="{8374FEBA-2C4C-4296-9BC1-82528D3A705A}" presName="hierChild3" presStyleCnt="0"/>
      <dgm:spPr/>
    </dgm:pt>
    <dgm:pt modelId="{9BA6B8F3-EBC1-4493-BB3D-7E383DC2CFB6}" type="pres">
      <dgm:prSet presAssocID="{DA8137A3-4A90-4823-8A35-37D62C26D5CF}" presName="bgShapesFlow" presStyleCnt="0"/>
      <dgm:spPr/>
    </dgm:pt>
  </dgm:ptLst>
  <dgm:cxnLst>
    <dgm:cxn modelId="{81C073E5-6C63-47A2-9DA0-2BF8DE92AD6B}" type="presOf" srcId="{95ED25F9-B3FE-4F3F-A879-A9D6FE88A0D1}" destId="{D8D90C15-9C92-4B5E-885C-88B3D4827169}" srcOrd="0" destOrd="0" presId="urn:microsoft.com/office/officeart/2005/8/layout/hierarchy6"/>
    <dgm:cxn modelId="{A8BF2EEB-2E4F-4B72-9031-D1048CAEC324}" srcId="{CE91846D-29CF-49D3-AA1C-B77C5325B508}" destId="{8BFB2CF5-2C47-4A39-93E0-4E455C3D4850}" srcOrd="1" destOrd="0" parTransId="{FF9BBB70-1860-4860-8CE5-7740DE151315}" sibTransId="{A85BB9C3-DFD4-4373-8BC7-67D356B5AC73}"/>
    <dgm:cxn modelId="{D769279E-F8D8-4F49-86E2-DD93DDC4EF1C}" srcId="{DA8137A3-4A90-4823-8A35-37D62C26D5CF}" destId="{23037329-092C-44A8-9346-7392E99952AD}" srcOrd="0" destOrd="0" parTransId="{C5C61EB1-0EB1-45E3-9954-BE20A0D0BA8A}" sibTransId="{77ABF7E4-9ABD-4F92-94C2-39B44539AB0F}"/>
    <dgm:cxn modelId="{D45B61C6-FC6C-4AFB-A0F9-1AD719BED3DD}" type="presOf" srcId="{BEE7BF3F-404B-4C16-A75C-2E0F2032CFEA}" destId="{374C340B-36F3-46E0-B507-AB0E33707A65}" srcOrd="0" destOrd="0" presId="urn:microsoft.com/office/officeart/2005/8/layout/hierarchy6"/>
    <dgm:cxn modelId="{53A36A7A-03BE-4D6F-A6A3-CF99CAA7F3BA}" type="presOf" srcId="{354ACEE6-4284-45ED-9D81-4E7FAD16FAE0}" destId="{5FD3570C-2C46-455D-B275-C837D1492AA9}" srcOrd="0" destOrd="0" presId="urn:microsoft.com/office/officeart/2005/8/layout/hierarchy6"/>
    <dgm:cxn modelId="{194102FE-F479-44EA-9A36-DCFB4C21CE10}" type="presOf" srcId="{CACE8ACB-43B6-4E1C-BED8-EA758D573B41}" destId="{F42CB63D-B0E1-410C-9F16-34BB37751D65}" srcOrd="0" destOrd="0" presId="urn:microsoft.com/office/officeart/2005/8/layout/hierarchy6"/>
    <dgm:cxn modelId="{72B8D928-C0E0-4567-AFB9-A84BD80C81D6}" type="presOf" srcId="{3E893A72-F3A7-4D16-BA0B-70BC2656AAFB}" destId="{D630D43A-F917-40A6-8940-E8F059305EF9}" srcOrd="0" destOrd="0" presId="urn:microsoft.com/office/officeart/2005/8/layout/hierarchy6"/>
    <dgm:cxn modelId="{B2FECFBF-F8F9-497C-BE82-1C357321DE76}" type="presOf" srcId="{D27F96CE-3F14-454C-9325-B78B535D2DA2}" destId="{E7D997D1-87D2-4E2B-96DB-9B1F75A195E0}" srcOrd="0" destOrd="0" presId="urn:microsoft.com/office/officeart/2005/8/layout/hierarchy6"/>
    <dgm:cxn modelId="{BDA7DFA5-570D-4292-900A-1F191A847635}" type="presOf" srcId="{23037329-092C-44A8-9346-7392E99952AD}" destId="{08E2B22E-CDDF-4237-813D-A5660B4FAC6E}" srcOrd="0" destOrd="0" presId="urn:microsoft.com/office/officeart/2005/8/layout/hierarchy6"/>
    <dgm:cxn modelId="{3961EB89-695F-441D-85DA-A801C57F9515}" type="presOf" srcId="{CE91846D-29CF-49D3-AA1C-B77C5325B508}" destId="{7818EAEF-05D6-4798-8737-73DC95459577}" srcOrd="0" destOrd="0" presId="urn:microsoft.com/office/officeart/2005/8/layout/hierarchy6"/>
    <dgm:cxn modelId="{B914429C-F9BA-4F48-9116-A8FC4EF23466}" srcId="{8BFB2CF5-2C47-4A39-93E0-4E455C3D4850}" destId="{D27F96CE-3F14-454C-9325-B78B535D2DA2}" srcOrd="0" destOrd="0" parTransId="{354ACEE6-4284-45ED-9D81-4E7FAD16FAE0}" sibTransId="{1DF2A7F4-FB9C-43E4-83DA-5DF3424CA8B3}"/>
    <dgm:cxn modelId="{B80232E8-9B08-4AE4-9DAA-4F4163D21B45}" type="presOf" srcId="{8374FEBA-2C4C-4296-9BC1-82528D3A705A}" destId="{2A112BAA-C1BC-4B69-B35A-0B7604466F05}" srcOrd="0" destOrd="0" presId="urn:microsoft.com/office/officeart/2005/8/layout/hierarchy6"/>
    <dgm:cxn modelId="{AC6A7E1B-8451-4DB1-A0BC-71CF6E376F6F}" srcId="{CE91846D-29CF-49D3-AA1C-B77C5325B508}" destId="{95ED25F9-B3FE-4F3F-A879-A9D6FE88A0D1}" srcOrd="0" destOrd="0" parTransId="{BEE7BF3F-404B-4C16-A75C-2E0F2032CFEA}" sibTransId="{CFC4C346-20AF-489F-A821-3101FF194EF6}"/>
    <dgm:cxn modelId="{3ADCB863-A89A-4CC1-AC58-938A6957EEF5}" srcId="{8BFB2CF5-2C47-4A39-93E0-4E455C3D4850}" destId="{8374FEBA-2C4C-4296-9BC1-82528D3A705A}" srcOrd="1" destOrd="0" parTransId="{21ED2810-4A4A-4619-9AE2-4CFE6D3FE1D9}" sibTransId="{02710701-5394-47A8-94A3-D2CEACC6E239}"/>
    <dgm:cxn modelId="{11F2B15B-0ACB-4D86-A5BE-D0DCDDF13D95}" type="presOf" srcId="{2E273ECF-4BA4-45AB-936E-0807F591F143}" destId="{96F92466-2B3E-4C1D-BFD8-024BACA64EBC}" srcOrd="0" destOrd="0" presId="urn:microsoft.com/office/officeart/2005/8/layout/hierarchy6"/>
    <dgm:cxn modelId="{E3ABBDE7-E922-4A7C-966E-5DB28AA6CD25}" type="presOf" srcId="{45B270A5-D833-4953-BBE3-16218128C601}" destId="{8FA59D16-D645-4728-8EE7-47E5E7CC5094}" srcOrd="0" destOrd="0" presId="urn:microsoft.com/office/officeart/2005/8/layout/hierarchy6"/>
    <dgm:cxn modelId="{9CC521F2-DF2C-4737-8271-FE3F08B4A820}" type="presOf" srcId="{3408AC79-D8B2-4449-985A-68257FB1742C}" destId="{0A504010-4150-4356-B6C6-F4896D5B658E}" srcOrd="0" destOrd="0" presId="urn:microsoft.com/office/officeart/2005/8/layout/hierarchy6"/>
    <dgm:cxn modelId="{1E42A308-457E-4EBF-8F64-96A9F083C29F}" type="presOf" srcId="{DA8137A3-4A90-4823-8A35-37D62C26D5CF}" destId="{48A1445A-AAE9-48F0-8127-57A3273E7CF5}" srcOrd="0" destOrd="0" presId="urn:microsoft.com/office/officeart/2005/8/layout/hierarchy6"/>
    <dgm:cxn modelId="{F9832070-39B1-46E5-9C59-99884EDF03B6}" type="presOf" srcId="{8BFB2CF5-2C47-4A39-93E0-4E455C3D4850}" destId="{92193378-1217-4C51-A636-27A2526A1E01}" srcOrd="0" destOrd="0" presId="urn:microsoft.com/office/officeart/2005/8/layout/hierarchy6"/>
    <dgm:cxn modelId="{0C3F27C3-503C-4FEA-A3DE-459A5C426A5E}" type="presOf" srcId="{21ED2810-4A4A-4619-9AE2-4CFE6D3FE1D9}" destId="{36A8458A-D85C-496E-A887-382B12AE22F9}" srcOrd="0" destOrd="0" presId="urn:microsoft.com/office/officeart/2005/8/layout/hierarchy6"/>
    <dgm:cxn modelId="{BA217622-ED14-43C9-8AD3-847871672E96}" type="presOf" srcId="{FE333283-1468-44DF-A287-D382B90FC883}" destId="{6D156B60-F15E-4CCF-898C-172EC55B3A06}" srcOrd="0" destOrd="0" presId="urn:microsoft.com/office/officeart/2005/8/layout/hierarchy6"/>
    <dgm:cxn modelId="{F1694727-85F1-4756-A497-007F55153360}" type="presOf" srcId="{8642B630-5FA2-4481-8272-DFBA2FD79599}" destId="{BABB368D-B700-49D6-96A8-748BBBC7A1B1}" srcOrd="0" destOrd="0" presId="urn:microsoft.com/office/officeart/2005/8/layout/hierarchy6"/>
    <dgm:cxn modelId="{E25047F4-BBE7-4BBF-84C6-4139C7C9A440}" srcId="{23037329-092C-44A8-9346-7392E99952AD}" destId="{070C35F4-36F7-41E7-9564-9F5B8B1E00E9}" srcOrd="0" destOrd="0" parTransId="{3E893A72-F3A7-4D16-BA0B-70BC2656AAFB}" sibTransId="{9226C735-B948-4F6B-A483-7C61A84B050E}"/>
    <dgm:cxn modelId="{3718E8A0-E72C-49C7-8755-770D05994B44}" srcId="{95ED25F9-B3FE-4F3F-A879-A9D6FE88A0D1}" destId="{FE333283-1468-44DF-A287-D382B90FC883}" srcOrd="1" destOrd="0" parTransId="{2E273ECF-4BA4-45AB-936E-0807F591F143}" sibTransId="{5150D511-082C-41CF-BE1A-162F36879078}"/>
    <dgm:cxn modelId="{BC333EFB-0BAD-4957-B80C-2B369257BA7E}" srcId="{95ED25F9-B3FE-4F3F-A879-A9D6FE88A0D1}" destId="{8642B630-5FA2-4481-8272-DFBA2FD79599}" srcOrd="0" destOrd="0" parTransId="{3408AC79-D8B2-4449-985A-68257FB1742C}" sibTransId="{FD2A0651-BA8F-4085-80B5-46A8BD90CD8A}"/>
    <dgm:cxn modelId="{681A57CC-725C-40A4-8B20-16C210BABC8A}" type="presOf" srcId="{7D0FBB49-2FDD-4C5A-8697-9FB3ADD7A7D5}" destId="{DE0F2C2D-ADB8-4BE2-A938-4D72AF7EC716}" srcOrd="0" destOrd="0" presId="urn:microsoft.com/office/officeart/2005/8/layout/hierarchy6"/>
    <dgm:cxn modelId="{2BB80D7E-1F64-4130-B1C1-0F8630F7EA93}" srcId="{95ED25F9-B3FE-4F3F-A879-A9D6FE88A0D1}" destId="{CACE8ACB-43B6-4E1C-BED8-EA758D573B41}" srcOrd="2" destOrd="0" parTransId="{45B270A5-D833-4953-BBE3-16218128C601}" sibTransId="{2A0F5886-DA9B-4CD1-A4FE-0F657BFF5FCF}"/>
    <dgm:cxn modelId="{999E2E9F-A293-4174-8055-EE7C056E1577}" type="presOf" srcId="{FF9BBB70-1860-4860-8CE5-7740DE151315}" destId="{3E70B59E-3BF9-42FE-8BAF-D45BA9A89E4A}" srcOrd="0" destOrd="0" presId="urn:microsoft.com/office/officeart/2005/8/layout/hierarchy6"/>
    <dgm:cxn modelId="{BCD57943-AFEE-4D59-B5C5-59DA09FD36B1}" srcId="{23037329-092C-44A8-9346-7392E99952AD}" destId="{CE91846D-29CF-49D3-AA1C-B77C5325B508}" srcOrd="1" destOrd="0" parTransId="{7D0FBB49-2FDD-4C5A-8697-9FB3ADD7A7D5}" sibTransId="{091ACEA3-942C-4146-BCA9-D3E8C46E4086}"/>
    <dgm:cxn modelId="{D80766D8-7141-40AC-88D7-3713AC84358B}" type="presOf" srcId="{070C35F4-36F7-41E7-9564-9F5B8B1E00E9}" destId="{0213535D-AA1B-4F28-A308-2496294077D7}" srcOrd="0" destOrd="0" presId="urn:microsoft.com/office/officeart/2005/8/layout/hierarchy6"/>
    <dgm:cxn modelId="{5C1E7479-E8AD-4648-A233-86BCD0D1FA08}" type="presParOf" srcId="{48A1445A-AAE9-48F0-8127-57A3273E7CF5}" destId="{2C5FEABA-D435-452C-A9A4-13B71B70B841}" srcOrd="0" destOrd="0" presId="urn:microsoft.com/office/officeart/2005/8/layout/hierarchy6"/>
    <dgm:cxn modelId="{A241E5B0-7FEE-453C-BB45-32B15F6A2053}" type="presParOf" srcId="{2C5FEABA-D435-452C-A9A4-13B71B70B841}" destId="{E73A905A-7F69-4671-8BF1-07D2B035BFE3}" srcOrd="0" destOrd="0" presId="urn:microsoft.com/office/officeart/2005/8/layout/hierarchy6"/>
    <dgm:cxn modelId="{EC027772-E5BB-4492-BC3F-04AD6760BFA9}" type="presParOf" srcId="{E73A905A-7F69-4671-8BF1-07D2B035BFE3}" destId="{85FF6B45-BEB6-41BB-803F-467C7C67FD3C}" srcOrd="0" destOrd="0" presId="urn:microsoft.com/office/officeart/2005/8/layout/hierarchy6"/>
    <dgm:cxn modelId="{AA7D444E-1532-4450-8440-5936E67F1B50}" type="presParOf" srcId="{85FF6B45-BEB6-41BB-803F-467C7C67FD3C}" destId="{08E2B22E-CDDF-4237-813D-A5660B4FAC6E}" srcOrd="0" destOrd="0" presId="urn:microsoft.com/office/officeart/2005/8/layout/hierarchy6"/>
    <dgm:cxn modelId="{88F52A18-3DB5-44B3-8F08-0B15EC4F6D52}" type="presParOf" srcId="{85FF6B45-BEB6-41BB-803F-467C7C67FD3C}" destId="{BF81E8A9-C763-4BF9-96CA-EF0593B14065}" srcOrd="1" destOrd="0" presId="urn:microsoft.com/office/officeart/2005/8/layout/hierarchy6"/>
    <dgm:cxn modelId="{E2111805-C514-4F40-AAA0-1B213C755EA1}" type="presParOf" srcId="{BF81E8A9-C763-4BF9-96CA-EF0593B14065}" destId="{D630D43A-F917-40A6-8940-E8F059305EF9}" srcOrd="0" destOrd="0" presId="urn:microsoft.com/office/officeart/2005/8/layout/hierarchy6"/>
    <dgm:cxn modelId="{7E7B2C1E-B7EB-4BC8-9F12-62E18550A778}" type="presParOf" srcId="{BF81E8A9-C763-4BF9-96CA-EF0593B14065}" destId="{C9322969-0D8B-4806-9C6A-6FE0AC96C2A9}" srcOrd="1" destOrd="0" presId="urn:microsoft.com/office/officeart/2005/8/layout/hierarchy6"/>
    <dgm:cxn modelId="{9D811B49-FCCE-4DC4-A445-96D7204F27B8}" type="presParOf" srcId="{C9322969-0D8B-4806-9C6A-6FE0AC96C2A9}" destId="{0213535D-AA1B-4F28-A308-2496294077D7}" srcOrd="0" destOrd="0" presId="urn:microsoft.com/office/officeart/2005/8/layout/hierarchy6"/>
    <dgm:cxn modelId="{D23159A2-B9B4-48F1-AAF0-31DB736D3E6F}" type="presParOf" srcId="{C9322969-0D8B-4806-9C6A-6FE0AC96C2A9}" destId="{05493DEC-0AE3-4D71-8CAD-3BA125BEB863}" srcOrd="1" destOrd="0" presId="urn:microsoft.com/office/officeart/2005/8/layout/hierarchy6"/>
    <dgm:cxn modelId="{1C3C4866-0576-4E0E-84A0-6FB29E5D7BD7}" type="presParOf" srcId="{BF81E8A9-C763-4BF9-96CA-EF0593B14065}" destId="{DE0F2C2D-ADB8-4BE2-A938-4D72AF7EC716}" srcOrd="2" destOrd="0" presId="urn:microsoft.com/office/officeart/2005/8/layout/hierarchy6"/>
    <dgm:cxn modelId="{E34B23D7-4699-48F7-B6A2-072DA833D8B7}" type="presParOf" srcId="{BF81E8A9-C763-4BF9-96CA-EF0593B14065}" destId="{B5131B5A-B4E0-40FC-9559-F062BADD9266}" srcOrd="3" destOrd="0" presId="urn:microsoft.com/office/officeart/2005/8/layout/hierarchy6"/>
    <dgm:cxn modelId="{0E1E57AC-75DD-4FBB-BB5C-AAF466577C9F}" type="presParOf" srcId="{B5131B5A-B4E0-40FC-9559-F062BADD9266}" destId="{7818EAEF-05D6-4798-8737-73DC95459577}" srcOrd="0" destOrd="0" presId="urn:microsoft.com/office/officeart/2005/8/layout/hierarchy6"/>
    <dgm:cxn modelId="{7250304E-AA96-4DFA-B1C9-ED1A001DD3AD}" type="presParOf" srcId="{B5131B5A-B4E0-40FC-9559-F062BADD9266}" destId="{0DAB3116-35BA-4BE3-BC46-A0A562E3A9CB}" srcOrd="1" destOrd="0" presId="urn:microsoft.com/office/officeart/2005/8/layout/hierarchy6"/>
    <dgm:cxn modelId="{8D015C6E-3B06-40EA-BAEE-BF3C23946CFD}" type="presParOf" srcId="{0DAB3116-35BA-4BE3-BC46-A0A562E3A9CB}" destId="{374C340B-36F3-46E0-B507-AB0E33707A65}" srcOrd="0" destOrd="0" presId="urn:microsoft.com/office/officeart/2005/8/layout/hierarchy6"/>
    <dgm:cxn modelId="{D6DCAE8C-42AD-4617-B1BF-66528AB1D3AB}" type="presParOf" srcId="{0DAB3116-35BA-4BE3-BC46-A0A562E3A9CB}" destId="{E986205A-FAF4-4D9D-9DD9-6C31130E9093}" srcOrd="1" destOrd="0" presId="urn:microsoft.com/office/officeart/2005/8/layout/hierarchy6"/>
    <dgm:cxn modelId="{E2597E9C-0DBC-42BD-9FFF-D9C3876420BA}" type="presParOf" srcId="{E986205A-FAF4-4D9D-9DD9-6C31130E9093}" destId="{D8D90C15-9C92-4B5E-885C-88B3D4827169}" srcOrd="0" destOrd="0" presId="urn:microsoft.com/office/officeart/2005/8/layout/hierarchy6"/>
    <dgm:cxn modelId="{863B9D9B-30B7-45F5-93C7-484B56A3428D}" type="presParOf" srcId="{E986205A-FAF4-4D9D-9DD9-6C31130E9093}" destId="{034BC990-26E5-4D6A-836C-6559B97AFCE1}" srcOrd="1" destOrd="0" presId="urn:microsoft.com/office/officeart/2005/8/layout/hierarchy6"/>
    <dgm:cxn modelId="{863DC538-C6D9-43B4-9901-0B6BF923DB0B}" type="presParOf" srcId="{034BC990-26E5-4D6A-836C-6559B97AFCE1}" destId="{0A504010-4150-4356-B6C6-F4896D5B658E}" srcOrd="0" destOrd="0" presId="urn:microsoft.com/office/officeart/2005/8/layout/hierarchy6"/>
    <dgm:cxn modelId="{85C16133-9BB6-479E-A0DC-A79FC1C4D1AA}" type="presParOf" srcId="{034BC990-26E5-4D6A-836C-6559B97AFCE1}" destId="{EEAF5F06-92C6-47B2-9DE9-605FD55CEDAF}" srcOrd="1" destOrd="0" presId="urn:microsoft.com/office/officeart/2005/8/layout/hierarchy6"/>
    <dgm:cxn modelId="{E3C09F1B-958A-4E20-B3AC-B2B3FA0CA2BA}" type="presParOf" srcId="{EEAF5F06-92C6-47B2-9DE9-605FD55CEDAF}" destId="{BABB368D-B700-49D6-96A8-748BBBC7A1B1}" srcOrd="0" destOrd="0" presId="urn:microsoft.com/office/officeart/2005/8/layout/hierarchy6"/>
    <dgm:cxn modelId="{9E5BC777-C25E-4F0C-AE3E-ADFA2C5AAB4A}" type="presParOf" srcId="{EEAF5F06-92C6-47B2-9DE9-605FD55CEDAF}" destId="{97DD34F5-97A3-4CB1-9EF4-ED055CAB040A}" srcOrd="1" destOrd="0" presId="urn:microsoft.com/office/officeart/2005/8/layout/hierarchy6"/>
    <dgm:cxn modelId="{3D9B711A-A07F-413E-A908-9743C714F25C}" type="presParOf" srcId="{034BC990-26E5-4D6A-836C-6559B97AFCE1}" destId="{96F92466-2B3E-4C1D-BFD8-024BACA64EBC}" srcOrd="2" destOrd="0" presId="urn:microsoft.com/office/officeart/2005/8/layout/hierarchy6"/>
    <dgm:cxn modelId="{13A1CEE0-24BD-44B3-834C-01B35303EFD3}" type="presParOf" srcId="{034BC990-26E5-4D6A-836C-6559B97AFCE1}" destId="{04F0D411-7372-4B3B-B78C-7F42CB209516}" srcOrd="3" destOrd="0" presId="urn:microsoft.com/office/officeart/2005/8/layout/hierarchy6"/>
    <dgm:cxn modelId="{70AF1567-107C-410B-8625-FA94E2B23DB2}" type="presParOf" srcId="{04F0D411-7372-4B3B-B78C-7F42CB209516}" destId="{6D156B60-F15E-4CCF-898C-172EC55B3A06}" srcOrd="0" destOrd="0" presId="urn:microsoft.com/office/officeart/2005/8/layout/hierarchy6"/>
    <dgm:cxn modelId="{274613D7-055F-4FB2-8BFE-3BE3F3E5FA10}" type="presParOf" srcId="{04F0D411-7372-4B3B-B78C-7F42CB209516}" destId="{567EDF1B-EBA7-4554-923D-A919217D273B}" srcOrd="1" destOrd="0" presId="urn:microsoft.com/office/officeart/2005/8/layout/hierarchy6"/>
    <dgm:cxn modelId="{6C466E4A-EFE8-453A-9CBB-3859F795BEE0}" type="presParOf" srcId="{034BC990-26E5-4D6A-836C-6559B97AFCE1}" destId="{8FA59D16-D645-4728-8EE7-47E5E7CC5094}" srcOrd="4" destOrd="0" presId="urn:microsoft.com/office/officeart/2005/8/layout/hierarchy6"/>
    <dgm:cxn modelId="{E3ED3F9B-D8A7-4169-A7FC-E35CA4EB0E4C}" type="presParOf" srcId="{034BC990-26E5-4D6A-836C-6559B97AFCE1}" destId="{BAE570FD-341F-4560-99BB-3328A96C5AA7}" srcOrd="5" destOrd="0" presId="urn:microsoft.com/office/officeart/2005/8/layout/hierarchy6"/>
    <dgm:cxn modelId="{A560923B-8C01-466E-8B35-B59C64322A37}" type="presParOf" srcId="{BAE570FD-341F-4560-99BB-3328A96C5AA7}" destId="{F42CB63D-B0E1-410C-9F16-34BB37751D65}" srcOrd="0" destOrd="0" presId="urn:microsoft.com/office/officeart/2005/8/layout/hierarchy6"/>
    <dgm:cxn modelId="{5EE6CC7D-E0E0-467E-A26A-58244D4DD610}" type="presParOf" srcId="{BAE570FD-341F-4560-99BB-3328A96C5AA7}" destId="{4D6AD294-3AC0-4F1A-BE38-1E3B88F869B6}" srcOrd="1" destOrd="0" presId="urn:microsoft.com/office/officeart/2005/8/layout/hierarchy6"/>
    <dgm:cxn modelId="{C8B02DD8-46A4-426E-BDF7-2A953550FED5}" type="presParOf" srcId="{0DAB3116-35BA-4BE3-BC46-A0A562E3A9CB}" destId="{3E70B59E-3BF9-42FE-8BAF-D45BA9A89E4A}" srcOrd="2" destOrd="0" presId="urn:microsoft.com/office/officeart/2005/8/layout/hierarchy6"/>
    <dgm:cxn modelId="{E3E29646-7BDC-4705-B89D-C027129FF481}" type="presParOf" srcId="{0DAB3116-35BA-4BE3-BC46-A0A562E3A9CB}" destId="{AC71C250-B86E-447E-96C6-B17C7AC1B435}" srcOrd="3" destOrd="0" presId="urn:microsoft.com/office/officeart/2005/8/layout/hierarchy6"/>
    <dgm:cxn modelId="{DAEEEF3A-EBFF-46BD-9C95-E4503926E683}" type="presParOf" srcId="{AC71C250-B86E-447E-96C6-B17C7AC1B435}" destId="{92193378-1217-4C51-A636-27A2526A1E01}" srcOrd="0" destOrd="0" presId="urn:microsoft.com/office/officeart/2005/8/layout/hierarchy6"/>
    <dgm:cxn modelId="{A61AC1D9-2B9F-4F9F-83E7-815AB846B011}" type="presParOf" srcId="{AC71C250-B86E-447E-96C6-B17C7AC1B435}" destId="{498E3A44-E64E-4AD1-9EDE-29114E7C0311}" srcOrd="1" destOrd="0" presId="urn:microsoft.com/office/officeart/2005/8/layout/hierarchy6"/>
    <dgm:cxn modelId="{58DBF3BE-1166-43ED-A5FB-19F1E0FFD537}" type="presParOf" srcId="{498E3A44-E64E-4AD1-9EDE-29114E7C0311}" destId="{5FD3570C-2C46-455D-B275-C837D1492AA9}" srcOrd="0" destOrd="0" presId="urn:microsoft.com/office/officeart/2005/8/layout/hierarchy6"/>
    <dgm:cxn modelId="{602B0355-9761-4D41-A07C-2D6FCB365AC5}" type="presParOf" srcId="{498E3A44-E64E-4AD1-9EDE-29114E7C0311}" destId="{D992E4D2-8D84-4331-A7BF-A7D6D0CA3B23}" srcOrd="1" destOrd="0" presId="urn:microsoft.com/office/officeart/2005/8/layout/hierarchy6"/>
    <dgm:cxn modelId="{5C36E9E2-5C67-4106-855D-95E03BB976E4}" type="presParOf" srcId="{D992E4D2-8D84-4331-A7BF-A7D6D0CA3B23}" destId="{E7D997D1-87D2-4E2B-96DB-9B1F75A195E0}" srcOrd="0" destOrd="0" presId="urn:microsoft.com/office/officeart/2005/8/layout/hierarchy6"/>
    <dgm:cxn modelId="{EA963441-F64B-4B2C-B896-70060D61972F}" type="presParOf" srcId="{D992E4D2-8D84-4331-A7BF-A7D6D0CA3B23}" destId="{2DC85883-A511-4C7B-893E-19D0D56CE006}" srcOrd="1" destOrd="0" presId="urn:microsoft.com/office/officeart/2005/8/layout/hierarchy6"/>
    <dgm:cxn modelId="{B3EC2458-BC42-4E3D-845C-E8A1F4924701}" type="presParOf" srcId="{498E3A44-E64E-4AD1-9EDE-29114E7C0311}" destId="{36A8458A-D85C-496E-A887-382B12AE22F9}" srcOrd="2" destOrd="0" presId="urn:microsoft.com/office/officeart/2005/8/layout/hierarchy6"/>
    <dgm:cxn modelId="{F97C9403-FFF3-4C79-A43E-24B195EA4914}" type="presParOf" srcId="{498E3A44-E64E-4AD1-9EDE-29114E7C0311}" destId="{5E0C6501-B25E-48B2-9D4B-BE1D00B54D6B}" srcOrd="3" destOrd="0" presId="urn:microsoft.com/office/officeart/2005/8/layout/hierarchy6"/>
    <dgm:cxn modelId="{D38E3578-FDA0-4426-8835-3757C0F8A5F1}" type="presParOf" srcId="{5E0C6501-B25E-48B2-9D4B-BE1D00B54D6B}" destId="{2A112BAA-C1BC-4B69-B35A-0B7604466F05}" srcOrd="0" destOrd="0" presId="urn:microsoft.com/office/officeart/2005/8/layout/hierarchy6"/>
    <dgm:cxn modelId="{A7D0A395-90FE-40B6-9331-4D49A8BECF98}" type="presParOf" srcId="{5E0C6501-B25E-48B2-9D4B-BE1D00B54D6B}" destId="{A29C88EF-391B-4BCB-893C-7FE7C19AD773}" srcOrd="1" destOrd="0" presId="urn:microsoft.com/office/officeart/2005/8/layout/hierarchy6"/>
    <dgm:cxn modelId="{04B553FE-DEEA-4E03-9129-4CBEAB567259}" type="presParOf" srcId="{48A1445A-AAE9-48F0-8127-57A3273E7CF5}" destId="{9BA6B8F3-EBC1-4493-BB3D-7E383DC2CFB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ED2CE1-2B30-4800-A05E-8F2318F30F45}">
      <dsp:nvSpPr>
        <dsp:cNvPr id="0" name=""/>
        <dsp:cNvSpPr/>
      </dsp:nvSpPr>
      <dsp:spPr>
        <a:xfrm>
          <a:off x="3626" y="824"/>
          <a:ext cx="8222346" cy="1050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600" kern="1200" dirty="0" smtClean="0"/>
            <a:t>Közigazgatási és Igazságügyi Minisztérium</a:t>
          </a:r>
          <a:endParaRPr lang="hu-HU" sz="3600" kern="1200" dirty="0"/>
        </a:p>
      </dsp:txBody>
      <dsp:txXfrm>
        <a:off x="3626" y="824"/>
        <a:ext cx="8222346" cy="1050827"/>
      </dsp:txXfrm>
    </dsp:sp>
    <dsp:sp modelId="{53B542F4-929B-4215-9DB2-F464254D688D}">
      <dsp:nvSpPr>
        <dsp:cNvPr id="0" name=""/>
        <dsp:cNvSpPr/>
      </dsp:nvSpPr>
      <dsp:spPr>
        <a:xfrm>
          <a:off x="3626" y="1158653"/>
          <a:ext cx="4027758" cy="105082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területi kormányhivatalok - </a:t>
          </a:r>
          <a:r>
            <a:rPr lang="hu-HU" sz="2300" kern="1200" dirty="0"/>
            <a:t>HR, </a:t>
          </a:r>
          <a:r>
            <a:rPr lang="hu-HU" sz="2300" kern="1200" dirty="0" smtClean="0"/>
            <a:t>működési feltételek</a:t>
          </a:r>
          <a:endParaRPr lang="hu-HU" sz="2300" kern="1200" dirty="0"/>
        </a:p>
      </dsp:txBody>
      <dsp:txXfrm>
        <a:off x="3626" y="1158653"/>
        <a:ext cx="4027758" cy="1050827"/>
      </dsp:txXfrm>
    </dsp:sp>
    <dsp:sp modelId="{3DE4980E-298D-46AE-8FCE-C8E6EA66A285}">
      <dsp:nvSpPr>
        <dsp:cNvPr id="0" name=""/>
        <dsp:cNvSpPr/>
      </dsp:nvSpPr>
      <dsp:spPr>
        <a:xfrm>
          <a:off x="3626" y="2316481"/>
          <a:ext cx="4027758" cy="1050827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igazságügyi szolgálatok</a:t>
          </a:r>
          <a:endParaRPr lang="hu-HU" sz="2000" kern="1200" dirty="0"/>
        </a:p>
      </dsp:txBody>
      <dsp:txXfrm>
        <a:off x="3626" y="2316481"/>
        <a:ext cx="4027758" cy="1050827"/>
      </dsp:txXfrm>
    </dsp:sp>
    <dsp:sp modelId="{ABDEDF0C-79FA-4623-9B82-ADF5CADF5D5E}">
      <dsp:nvSpPr>
        <dsp:cNvPr id="0" name=""/>
        <dsp:cNvSpPr/>
      </dsp:nvSpPr>
      <dsp:spPr>
        <a:xfrm>
          <a:off x="3626" y="3474310"/>
          <a:ext cx="1324049" cy="105082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Áldozatsegítő Osztály</a:t>
          </a:r>
          <a:endParaRPr lang="hu-HU" sz="1600" kern="1200" dirty="0"/>
        </a:p>
      </dsp:txBody>
      <dsp:txXfrm>
        <a:off x="3626" y="3474310"/>
        <a:ext cx="1324049" cy="1050827"/>
      </dsp:txXfrm>
    </dsp:sp>
    <dsp:sp modelId="{50AE2176-2FF0-405E-A010-7322FEC6EE64}">
      <dsp:nvSpPr>
        <dsp:cNvPr id="0" name=""/>
        <dsp:cNvSpPr/>
      </dsp:nvSpPr>
      <dsp:spPr>
        <a:xfrm>
          <a:off x="1355481" y="3474310"/>
          <a:ext cx="1324049" cy="1050827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Jogi Segítségnyújtó Osztály</a:t>
          </a:r>
          <a:endParaRPr lang="hu-HU" sz="1300" kern="1200" dirty="0"/>
        </a:p>
      </dsp:txBody>
      <dsp:txXfrm>
        <a:off x="1355481" y="3474310"/>
        <a:ext cx="1324049" cy="1050827"/>
      </dsp:txXfrm>
    </dsp:sp>
    <dsp:sp modelId="{AC427FCC-608F-4E60-B1FD-8C8AF550A6FD}">
      <dsp:nvSpPr>
        <dsp:cNvPr id="0" name=""/>
        <dsp:cNvSpPr/>
      </dsp:nvSpPr>
      <dsp:spPr>
        <a:xfrm>
          <a:off x="2707335" y="3474310"/>
          <a:ext cx="1324049" cy="1050827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Pártfogó Felügyelői Osztály</a:t>
          </a:r>
          <a:endParaRPr lang="hu-HU" sz="1300" kern="1200" dirty="0"/>
        </a:p>
      </dsp:txBody>
      <dsp:txXfrm>
        <a:off x="2707335" y="3474310"/>
        <a:ext cx="1324049" cy="1050827"/>
      </dsp:txXfrm>
    </dsp:sp>
    <dsp:sp modelId="{FC5DB2DE-9450-4D0D-9CBA-AB8E593BFE2A}">
      <dsp:nvSpPr>
        <dsp:cNvPr id="0" name=""/>
        <dsp:cNvSpPr/>
      </dsp:nvSpPr>
      <dsp:spPr>
        <a:xfrm>
          <a:off x="4142605" y="1158653"/>
          <a:ext cx="4083368" cy="105082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Közigazgatási és Igazságügyi Hivatal (KIH</a:t>
          </a:r>
          <a:r>
            <a:rPr lang="hu-HU" sz="2300" kern="1200" dirty="0"/>
            <a:t>) </a:t>
          </a:r>
          <a:r>
            <a:rPr lang="hu-HU" sz="2300" kern="1200" dirty="0" smtClean="0"/>
            <a:t>– szakmai irányítás</a:t>
          </a:r>
          <a:endParaRPr lang="hu-HU" sz="2300" kern="1200" dirty="0"/>
        </a:p>
      </dsp:txBody>
      <dsp:txXfrm>
        <a:off x="4142605" y="1158653"/>
        <a:ext cx="4083368" cy="1050827"/>
      </dsp:txXfrm>
    </dsp:sp>
    <dsp:sp modelId="{D5106056-7148-44E8-88DC-82EE4BF989A7}">
      <dsp:nvSpPr>
        <dsp:cNvPr id="0" name=""/>
        <dsp:cNvSpPr/>
      </dsp:nvSpPr>
      <dsp:spPr>
        <a:xfrm>
          <a:off x="4142605" y="2316481"/>
          <a:ext cx="1324049" cy="105082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Áldozatsegítési Osztály</a:t>
          </a:r>
          <a:endParaRPr lang="hu-HU" sz="1300" kern="1200" dirty="0"/>
        </a:p>
      </dsp:txBody>
      <dsp:txXfrm>
        <a:off x="4142605" y="2316481"/>
        <a:ext cx="1324049" cy="1050827"/>
      </dsp:txXfrm>
    </dsp:sp>
    <dsp:sp modelId="{FFEE016A-08A4-465B-B974-0423345561C7}">
      <dsp:nvSpPr>
        <dsp:cNvPr id="0" name=""/>
        <dsp:cNvSpPr/>
      </dsp:nvSpPr>
      <dsp:spPr>
        <a:xfrm>
          <a:off x="5522264" y="2316481"/>
          <a:ext cx="1324049" cy="1050827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Jogi Segítségnyújtási Osztály</a:t>
          </a:r>
          <a:endParaRPr lang="hu-HU" sz="1300" kern="1200" dirty="0"/>
        </a:p>
      </dsp:txBody>
      <dsp:txXfrm>
        <a:off x="5522264" y="2316481"/>
        <a:ext cx="1324049" cy="1050827"/>
      </dsp:txXfrm>
    </dsp:sp>
    <dsp:sp modelId="{0BAF90F3-F6E3-47C7-81D1-BD0B93A5FFC8}">
      <dsp:nvSpPr>
        <dsp:cNvPr id="0" name=""/>
        <dsp:cNvSpPr/>
      </dsp:nvSpPr>
      <dsp:spPr>
        <a:xfrm>
          <a:off x="6901924" y="2316481"/>
          <a:ext cx="1324049" cy="1050827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Párfogó Felügyelői Osztály</a:t>
          </a:r>
          <a:endParaRPr lang="hu-HU" sz="1300" kern="1200" dirty="0"/>
        </a:p>
      </dsp:txBody>
      <dsp:txXfrm>
        <a:off x="6901924" y="2316481"/>
        <a:ext cx="1324049" cy="105082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E2B22E-CDDF-4237-813D-A5660B4FAC6E}">
      <dsp:nvSpPr>
        <dsp:cNvPr id="0" name=""/>
        <dsp:cNvSpPr/>
      </dsp:nvSpPr>
      <dsp:spPr>
        <a:xfrm>
          <a:off x="1238766" y="153576"/>
          <a:ext cx="6199137" cy="793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kern="1200" dirty="0" smtClean="0"/>
            <a:t>segítségnyújtási formák</a:t>
          </a:r>
          <a:endParaRPr lang="hu-HU" sz="2800" kern="1200" dirty="0"/>
        </a:p>
      </dsp:txBody>
      <dsp:txXfrm>
        <a:off x="1238766" y="153576"/>
        <a:ext cx="6199137" cy="793024"/>
      </dsp:txXfrm>
    </dsp:sp>
    <dsp:sp modelId="{D630D43A-F917-40A6-8940-E8F059305EF9}">
      <dsp:nvSpPr>
        <dsp:cNvPr id="0" name=""/>
        <dsp:cNvSpPr/>
      </dsp:nvSpPr>
      <dsp:spPr>
        <a:xfrm>
          <a:off x="1669658" y="946600"/>
          <a:ext cx="2668676" cy="290849"/>
        </a:xfrm>
        <a:custGeom>
          <a:avLst/>
          <a:gdLst/>
          <a:ahLst/>
          <a:cxnLst/>
          <a:rect l="0" t="0" r="0" b="0"/>
          <a:pathLst>
            <a:path>
              <a:moveTo>
                <a:pt x="2668676" y="0"/>
              </a:moveTo>
              <a:lnTo>
                <a:pt x="2668676" y="145424"/>
              </a:lnTo>
              <a:lnTo>
                <a:pt x="0" y="145424"/>
              </a:lnTo>
              <a:lnTo>
                <a:pt x="0" y="2908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3535D-AA1B-4F28-A308-2496294077D7}">
      <dsp:nvSpPr>
        <dsp:cNvPr id="0" name=""/>
        <dsp:cNvSpPr/>
      </dsp:nvSpPr>
      <dsp:spPr>
        <a:xfrm>
          <a:off x="732958" y="1237450"/>
          <a:ext cx="1873400" cy="79302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/>
            <a:t>tájékoztatás</a:t>
          </a:r>
          <a:endParaRPr lang="hu-HU" sz="2400" kern="1200" dirty="0"/>
        </a:p>
      </dsp:txBody>
      <dsp:txXfrm>
        <a:off x="732958" y="1237450"/>
        <a:ext cx="1873400" cy="793024"/>
      </dsp:txXfrm>
    </dsp:sp>
    <dsp:sp modelId="{DE0F2C2D-ADB8-4BE2-A938-4D72AF7EC716}">
      <dsp:nvSpPr>
        <dsp:cNvPr id="0" name=""/>
        <dsp:cNvSpPr/>
      </dsp:nvSpPr>
      <dsp:spPr>
        <a:xfrm>
          <a:off x="4338335" y="946600"/>
          <a:ext cx="802258" cy="2908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424"/>
              </a:lnTo>
              <a:lnTo>
                <a:pt x="802258" y="145424"/>
              </a:lnTo>
              <a:lnTo>
                <a:pt x="802258" y="2908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8EAEF-05D6-4798-8737-73DC95459577}">
      <dsp:nvSpPr>
        <dsp:cNvPr id="0" name=""/>
        <dsp:cNvSpPr/>
      </dsp:nvSpPr>
      <dsp:spPr>
        <a:xfrm>
          <a:off x="3912326" y="1237450"/>
          <a:ext cx="2456535" cy="79302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/>
            <a:t>támogatások</a:t>
          </a:r>
          <a:endParaRPr lang="hu-HU" sz="1200" kern="1200" dirty="0"/>
        </a:p>
      </dsp:txBody>
      <dsp:txXfrm>
        <a:off x="3912326" y="1237450"/>
        <a:ext cx="2456535" cy="793024"/>
      </dsp:txXfrm>
    </dsp:sp>
    <dsp:sp modelId="{374C340B-36F3-46E0-B507-AB0E33707A65}">
      <dsp:nvSpPr>
        <dsp:cNvPr id="0" name=""/>
        <dsp:cNvSpPr/>
      </dsp:nvSpPr>
      <dsp:spPr>
        <a:xfrm>
          <a:off x="2582704" y="2030474"/>
          <a:ext cx="2557889" cy="343569"/>
        </a:xfrm>
        <a:custGeom>
          <a:avLst/>
          <a:gdLst/>
          <a:ahLst/>
          <a:cxnLst/>
          <a:rect l="0" t="0" r="0" b="0"/>
          <a:pathLst>
            <a:path>
              <a:moveTo>
                <a:pt x="2557889" y="0"/>
              </a:moveTo>
              <a:lnTo>
                <a:pt x="2557889" y="171784"/>
              </a:lnTo>
              <a:lnTo>
                <a:pt x="0" y="171784"/>
              </a:lnTo>
              <a:lnTo>
                <a:pt x="0" y="3435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D90C15-9C92-4B5E-885C-88B3D4827169}">
      <dsp:nvSpPr>
        <dsp:cNvPr id="0" name=""/>
        <dsp:cNvSpPr/>
      </dsp:nvSpPr>
      <dsp:spPr>
        <a:xfrm>
          <a:off x="281981" y="2374044"/>
          <a:ext cx="4601447" cy="7930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kern="1200" dirty="0" smtClean="0"/>
            <a:t>szolgáltatások</a:t>
          </a:r>
          <a:endParaRPr lang="hu-HU" sz="2500" kern="1200" dirty="0"/>
        </a:p>
      </dsp:txBody>
      <dsp:txXfrm>
        <a:off x="281981" y="2374044"/>
        <a:ext cx="4601447" cy="793024"/>
      </dsp:txXfrm>
    </dsp:sp>
    <dsp:sp modelId="{0A504010-4150-4356-B6C6-F4896D5B658E}">
      <dsp:nvSpPr>
        <dsp:cNvPr id="0" name=""/>
        <dsp:cNvSpPr/>
      </dsp:nvSpPr>
      <dsp:spPr>
        <a:xfrm>
          <a:off x="599837" y="3167068"/>
          <a:ext cx="1982867" cy="317209"/>
        </a:xfrm>
        <a:custGeom>
          <a:avLst/>
          <a:gdLst/>
          <a:ahLst/>
          <a:cxnLst/>
          <a:rect l="0" t="0" r="0" b="0"/>
          <a:pathLst>
            <a:path>
              <a:moveTo>
                <a:pt x="1982867" y="0"/>
              </a:moveTo>
              <a:lnTo>
                <a:pt x="1982867" y="158604"/>
              </a:lnTo>
              <a:lnTo>
                <a:pt x="0" y="158604"/>
              </a:lnTo>
              <a:lnTo>
                <a:pt x="0" y="3172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B368D-B700-49D6-96A8-748BBBC7A1B1}">
      <dsp:nvSpPr>
        <dsp:cNvPr id="0" name=""/>
        <dsp:cNvSpPr/>
      </dsp:nvSpPr>
      <dsp:spPr>
        <a:xfrm>
          <a:off x="5069" y="3484277"/>
          <a:ext cx="1189536" cy="10770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azonnali pénzügyi segély</a:t>
          </a:r>
          <a:endParaRPr lang="hu-HU" sz="1600" kern="1200" dirty="0"/>
        </a:p>
      </dsp:txBody>
      <dsp:txXfrm>
        <a:off x="5069" y="3484277"/>
        <a:ext cx="1189536" cy="1077053"/>
      </dsp:txXfrm>
    </dsp:sp>
    <dsp:sp modelId="{96F92466-2B3E-4C1D-BFD8-024BACA64EBC}">
      <dsp:nvSpPr>
        <dsp:cNvPr id="0" name=""/>
        <dsp:cNvSpPr/>
      </dsp:nvSpPr>
      <dsp:spPr>
        <a:xfrm>
          <a:off x="2536984" y="3167068"/>
          <a:ext cx="91440" cy="3172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72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56B60-F15E-4CCF-898C-172EC55B3A06}">
      <dsp:nvSpPr>
        <dsp:cNvPr id="0" name=""/>
        <dsp:cNvSpPr/>
      </dsp:nvSpPr>
      <dsp:spPr>
        <a:xfrm>
          <a:off x="1551466" y="3484277"/>
          <a:ext cx="2062477" cy="10770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érdekérvényesítés elősegítése (benne pszichológus, jogi segítségnyújtás)</a:t>
          </a:r>
          <a:endParaRPr lang="hu-HU" sz="1600" kern="1200" dirty="0"/>
        </a:p>
      </dsp:txBody>
      <dsp:txXfrm>
        <a:off x="1551466" y="3484277"/>
        <a:ext cx="2062477" cy="1077053"/>
      </dsp:txXfrm>
    </dsp:sp>
    <dsp:sp modelId="{8FA59D16-D645-4728-8EE7-47E5E7CC5094}">
      <dsp:nvSpPr>
        <dsp:cNvPr id="0" name=""/>
        <dsp:cNvSpPr/>
      </dsp:nvSpPr>
      <dsp:spPr>
        <a:xfrm>
          <a:off x="2582704" y="3167068"/>
          <a:ext cx="1982867" cy="317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604"/>
              </a:lnTo>
              <a:lnTo>
                <a:pt x="1982867" y="158604"/>
              </a:lnTo>
              <a:lnTo>
                <a:pt x="1982867" y="317209"/>
              </a:lnTo>
            </a:path>
          </a:pathLst>
        </a:custGeom>
        <a:noFill/>
        <a:ln w="25400" cap="flat" cmpd="sng" algn="ctr">
          <a:solidFill>
            <a:schemeClr val="accent4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2CB63D-B0E1-410C-9F16-34BB37751D65}">
      <dsp:nvSpPr>
        <dsp:cNvPr id="0" name=""/>
        <dsp:cNvSpPr/>
      </dsp:nvSpPr>
      <dsp:spPr>
        <a:xfrm>
          <a:off x="3970804" y="3484277"/>
          <a:ext cx="1189536" cy="1072049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védett szálláshely</a:t>
          </a:r>
          <a:endParaRPr lang="hu-HU" sz="1600" kern="1200" dirty="0"/>
        </a:p>
      </dsp:txBody>
      <dsp:txXfrm>
        <a:off x="3970804" y="3484277"/>
        <a:ext cx="1189536" cy="1072049"/>
      </dsp:txXfrm>
    </dsp:sp>
    <dsp:sp modelId="{3E70B59E-3BF9-42FE-8BAF-D45BA9A89E4A}">
      <dsp:nvSpPr>
        <dsp:cNvPr id="0" name=""/>
        <dsp:cNvSpPr/>
      </dsp:nvSpPr>
      <dsp:spPr>
        <a:xfrm>
          <a:off x="5140594" y="2030474"/>
          <a:ext cx="1744573" cy="3435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784"/>
              </a:lnTo>
              <a:lnTo>
                <a:pt x="1744573" y="171784"/>
              </a:lnTo>
              <a:lnTo>
                <a:pt x="1744573" y="3435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193378-1217-4C51-A636-27A2526A1E01}">
      <dsp:nvSpPr>
        <dsp:cNvPr id="0" name=""/>
        <dsp:cNvSpPr/>
      </dsp:nvSpPr>
      <dsp:spPr>
        <a:xfrm>
          <a:off x="5591166" y="2374044"/>
          <a:ext cx="2588002" cy="7930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kern="1200" dirty="0" smtClean="0"/>
            <a:t>állami kárenyhítés</a:t>
          </a:r>
          <a:endParaRPr lang="hu-HU" sz="2500" kern="1200" dirty="0"/>
        </a:p>
      </dsp:txBody>
      <dsp:txXfrm>
        <a:off x="5591166" y="2374044"/>
        <a:ext cx="2588002" cy="793024"/>
      </dsp:txXfrm>
    </dsp:sp>
    <dsp:sp modelId="{5FD3570C-2C46-455D-B275-C837D1492AA9}">
      <dsp:nvSpPr>
        <dsp:cNvPr id="0" name=""/>
        <dsp:cNvSpPr/>
      </dsp:nvSpPr>
      <dsp:spPr>
        <a:xfrm>
          <a:off x="6111969" y="3167068"/>
          <a:ext cx="773198" cy="317209"/>
        </a:xfrm>
        <a:custGeom>
          <a:avLst/>
          <a:gdLst/>
          <a:ahLst/>
          <a:cxnLst/>
          <a:rect l="0" t="0" r="0" b="0"/>
          <a:pathLst>
            <a:path>
              <a:moveTo>
                <a:pt x="773198" y="0"/>
              </a:moveTo>
              <a:lnTo>
                <a:pt x="773198" y="158604"/>
              </a:lnTo>
              <a:lnTo>
                <a:pt x="0" y="158604"/>
              </a:lnTo>
              <a:lnTo>
                <a:pt x="0" y="3172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997D1-87D2-4E2B-96DB-9B1F75A195E0}">
      <dsp:nvSpPr>
        <dsp:cNvPr id="0" name=""/>
        <dsp:cNvSpPr/>
      </dsp:nvSpPr>
      <dsp:spPr>
        <a:xfrm>
          <a:off x="5517201" y="3484277"/>
          <a:ext cx="1189536" cy="107204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egyösszegű kárenyhítés</a:t>
          </a:r>
          <a:endParaRPr lang="hu-HU" sz="1600" kern="1200" dirty="0"/>
        </a:p>
      </dsp:txBody>
      <dsp:txXfrm>
        <a:off x="5517201" y="3484277"/>
        <a:ext cx="1189536" cy="1072049"/>
      </dsp:txXfrm>
    </dsp:sp>
    <dsp:sp modelId="{36A8458A-D85C-496E-A887-382B12AE22F9}">
      <dsp:nvSpPr>
        <dsp:cNvPr id="0" name=""/>
        <dsp:cNvSpPr/>
      </dsp:nvSpPr>
      <dsp:spPr>
        <a:xfrm>
          <a:off x="6885168" y="3167068"/>
          <a:ext cx="773198" cy="317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604"/>
              </a:lnTo>
              <a:lnTo>
                <a:pt x="773198" y="158604"/>
              </a:lnTo>
              <a:lnTo>
                <a:pt x="773198" y="3172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112BAA-C1BC-4B69-B35A-0B7604466F05}">
      <dsp:nvSpPr>
        <dsp:cNvPr id="0" name=""/>
        <dsp:cNvSpPr/>
      </dsp:nvSpPr>
      <dsp:spPr>
        <a:xfrm>
          <a:off x="7063598" y="3484277"/>
          <a:ext cx="1189536" cy="107204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járadék</a:t>
          </a:r>
          <a:endParaRPr lang="hu-HU" sz="1600" kern="1200" dirty="0"/>
        </a:p>
      </dsp:txBody>
      <dsp:txXfrm>
        <a:off x="7063598" y="3484277"/>
        <a:ext cx="1189536" cy="10720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A79B6-4B79-4DA0-B5A9-3E15FFF0CE91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77F7E-2275-491D-B1B9-D5311E60B9F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90961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CFE57-3F34-44C2-A919-8BEFD33D0AC3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B6CAD-D1E0-41EE-A468-A0AC7287D35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649653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konzorciumi tagok: rendőrség,</a:t>
            </a:r>
            <a:r>
              <a:rPr lang="hu-HU" baseline="0" dirty="0" smtClean="0"/>
              <a:t> SZSZBMKH, KIH</a:t>
            </a:r>
          </a:p>
          <a:p>
            <a:r>
              <a:rPr lang="hu-HU" baseline="0" dirty="0" smtClean="0"/>
              <a:t>Megyében összesen 229 település van (26+1 város)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6CAD-D1E0-41EE-A468-A0AC7287D35A}" type="slidenum">
              <a:rPr lang="hu-HU" smtClean="0"/>
              <a:pPr/>
              <a:t>18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5E7C-CE10-4F38-99D0-4640C06302C6}" type="datetimeFigureOut">
              <a:rPr lang="hu-HU" smtClean="0"/>
              <a:pPr/>
              <a:t>2013.09.05.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C3B9A-6F67-43FE-BEDD-A3B3B3247EE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814524"/>
          </a:xfrm>
        </p:spPr>
        <p:txBody>
          <a:bodyPr>
            <a:noAutofit/>
          </a:bodyPr>
          <a:lstStyle/>
          <a:p>
            <a:r>
              <a:rPr lang="hu-HU" sz="4800" b="1" dirty="0"/>
              <a:t>A magyar áldozatsegítés bemutatása és fejlesztése</a:t>
            </a:r>
            <a:endParaRPr lang="hu-HU" sz="4600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000100" y="3886200"/>
            <a:ext cx="7215238" cy="2257444"/>
          </a:xfrm>
        </p:spPr>
        <p:txBody>
          <a:bodyPr>
            <a:noAutofit/>
          </a:bodyPr>
          <a:lstStyle/>
          <a:p>
            <a:r>
              <a:rPr lang="hu-HU" sz="1800" b="1" dirty="0" smtClean="0"/>
              <a:t>dr. Veisz Gábor</a:t>
            </a:r>
          </a:p>
          <a:p>
            <a:r>
              <a:rPr lang="hu-HU" sz="1800" b="1" dirty="0" smtClean="0"/>
              <a:t>áldozatsegítési osztályvezető</a:t>
            </a:r>
          </a:p>
          <a:p>
            <a:r>
              <a:rPr lang="hu-HU" sz="1800" b="1" dirty="0" smtClean="0"/>
              <a:t>Közigazgatási és Igazságügyi Hivatal</a:t>
            </a:r>
          </a:p>
          <a:p>
            <a:endParaRPr lang="hu-HU" sz="1800" b="1" dirty="0" smtClean="0"/>
          </a:p>
          <a:p>
            <a:r>
              <a:rPr lang="hu-HU" sz="1800" b="1" dirty="0" smtClean="0"/>
              <a:t>Fehér Gyűrű Közhasznú Egyesület</a:t>
            </a:r>
          </a:p>
          <a:p>
            <a:r>
              <a:rPr lang="hu-HU" sz="1800" b="1" dirty="0" smtClean="0"/>
              <a:t>konferencia</a:t>
            </a:r>
          </a:p>
          <a:p>
            <a:r>
              <a:rPr lang="hu-HU" sz="1800" b="1" dirty="0" smtClean="0"/>
              <a:t>Budapest, 2013. szeptember 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 smtClean="0">
                <a:cs typeface="Arial" pitchFamily="34" charset="0"/>
              </a:rPr>
              <a:t>Segítségnyújtás 4.</a:t>
            </a:r>
            <a:endParaRPr lang="hu-HU" sz="3600" b="1" dirty="0"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286124"/>
            <a:ext cx="3801854" cy="208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hu-HU" sz="2400" b="1" dirty="0"/>
              <a:t>Állami kárenyhítés</a:t>
            </a:r>
          </a:p>
          <a:p>
            <a:pPr>
              <a:lnSpc>
                <a:spcPct val="90000"/>
              </a:lnSpc>
            </a:pPr>
            <a:r>
              <a:rPr lang="hu-HU" sz="2400" dirty="0"/>
              <a:t>Jogosultak:</a:t>
            </a:r>
          </a:p>
          <a:p>
            <a:pPr lvl="1">
              <a:lnSpc>
                <a:spcPct val="90000"/>
              </a:lnSpc>
            </a:pPr>
            <a:r>
              <a:rPr lang="hu-HU" sz="2400" dirty="0" smtClean="0"/>
              <a:t>akinek </a:t>
            </a:r>
            <a:r>
              <a:rPr lang="hu-HU" sz="2400" dirty="0"/>
              <a:t>sérelmére szándékos, személy elleni erőszakos bűncselekményt követtek </a:t>
            </a:r>
            <a:r>
              <a:rPr lang="hu-HU" sz="2400" dirty="0" smtClean="0"/>
              <a:t>el </a:t>
            </a:r>
            <a:r>
              <a:rPr lang="hu-HU" sz="2400" dirty="0"/>
              <a:t>és ennek következményeként testi épsége, egészsége súlyosan károsodott</a:t>
            </a:r>
          </a:p>
          <a:p>
            <a:pPr lvl="1">
              <a:lnSpc>
                <a:spcPct val="90000"/>
              </a:lnSpc>
            </a:pPr>
            <a:r>
              <a:rPr lang="hu-HU" sz="2400" dirty="0"/>
              <a:t>egy háztartásban élő egyenes ági rokona, házastársa, élettársa</a:t>
            </a:r>
          </a:p>
          <a:p>
            <a:pPr lvl="1">
              <a:lnSpc>
                <a:spcPct val="90000"/>
              </a:lnSpc>
            </a:pPr>
            <a:r>
              <a:rPr lang="hu-HU" sz="2400" dirty="0"/>
              <a:t>eltartott</a:t>
            </a:r>
          </a:p>
          <a:p>
            <a:pPr lvl="1">
              <a:lnSpc>
                <a:spcPct val="90000"/>
              </a:lnSpc>
            </a:pPr>
            <a:r>
              <a:rPr lang="hu-HU" sz="2400" dirty="0"/>
              <a:t>eltemettető</a:t>
            </a:r>
          </a:p>
          <a:p>
            <a:pPr>
              <a:lnSpc>
                <a:spcPct val="90000"/>
              </a:lnSpc>
            </a:pPr>
            <a:r>
              <a:rPr lang="hu-HU" sz="2400" dirty="0"/>
              <a:t>rászorultság alapján (</a:t>
            </a:r>
            <a:r>
              <a:rPr lang="hu-HU" sz="2400" dirty="0" smtClean="0"/>
              <a:t>183.266 </a:t>
            </a:r>
            <a:r>
              <a:rPr lang="hu-HU" sz="2400" dirty="0"/>
              <a:t>Ft/fő</a:t>
            </a:r>
            <a:r>
              <a:rPr lang="hu-HU" sz="2400" dirty="0" smtClean="0"/>
              <a:t>), határidő </a:t>
            </a:r>
            <a:r>
              <a:rPr lang="hu-HU" sz="2400" dirty="0"/>
              <a:t>3 hónap</a:t>
            </a:r>
          </a:p>
          <a:p>
            <a:pPr>
              <a:lnSpc>
                <a:spcPct val="90000"/>
              </a:lnSpc>
            </a:pPr>
            <a:r>
              <a:rPr lang="hu-HU" sz="2400" dirty="0"/>
              <a:t>formanyomtatvány, kötelező mellékletek, igazolás</a:t>
            </a:r>
          </a:p>
          <a:p>
            <a:pPr>
              <a:lnSpc>
                <a:spcPct val="90000"/>
              </a:lnSpc>
            </a:pPr>
            <a:r>
              <a:rPr lang="hu-HU" sz="2400" dirty="0"/>
              <a:t>maximális összege </a:t>
            </a:r>
            <a:r>
              <a:rPr lang="hu-HU" sz="2400" dirty="0" smtClean="0"/>
              <a:t>1.374.495 </a:t>
            </a:r>
            <a:r>
              <a:rPr lang="hu-HU" sz="2400" dirty="0"/>
              <a:t>Ft (</a:t>
            </a:r>
            <a:r>
              <a:rPr lang="hu-HU" sz="2400" dirty="0" smtClean="0"/>
              <a:t>2013) </a:t>
            </a:r>
            <a:r>
              <a:rPr lang="hu-HU" sz="2400" dirty="0"/>
              <a:t>vagy járadék</a:t>
            </a:r>
          </a:p>
          <a:p>
            <a:pPr>
              <a:lnSpc>
                <a:spcPct val="90000"/>
              </a:lnSpc>
            </a:pPr>
            <a:endParaRPr lang="hu-HU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553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2000240"/>
            <a:ext cx="3715238" cy="203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 smtClean="0">
                <a:cs typeface="Arial" pitchFamily="34" charset="0"/>
              </a:rPr>
              <a:t>Segítségnyújtás 5.</a:t>
            </a:r>
            <a:endParaRPr lang="hu-HU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sz="2400" b="1" dirty="0"/>
              <a:t>pszichológiai támogatás</a:t>
            </a:r>
          </a:p>
          <a:p>
            <a:pPr lvl="1"/>
            <a:r>
              <a:rPr lang="hu-HU" sz="2400" dirty="0"/>
              <a:t>országosan még nem </a:t>
            </a:r>
            <a:r>
              <a:rPr lang="hu-HU" sz="2400" dirty="0" smtClean="0"/>
              <a:t>mindenhol</a:t>
            </a:r>
          </a:p>
          <a:p>
            <a:pPr lvl="1">
              <a:buNone/>
            </a:pPr>
            <a:r>
              <a:rPr lang="hu-HU" sz="2400" dirty="0" smtClean="0"/>
              <a:t>	elérhető (kb. 14 megyében és</a:t>
            </a:r>
          </a:p>
          <a:p>
            <a:pPr lvl="1">
              <a:buNone/>
            </a:pPr>
            <a:r>
              <a:rPr lang="hu-HU" sz="2400" dirty="0" smtClean="0"/>
              <a:t>	a Fővárosban)</a:t>
            </a:r>
          </a:p>
          <a:p>
            <a:pPr lvl="1"/>
            <a:r>
              <a:rPr lang="hu-HU" sz="2400" dirty="0" smtClean="0"/>
              <a:t>egyéni </a:t>
            </a:r>
            <a:r>
              <a:rPr lang="hu-HU" sz="2400" dirty="0"/>
              <a:t>vagy </a:t>
            </a:r>
            <a:r>
              <a:rPr lang="hu-HU" sz="2400" dirty="0" smtClean="0"/>
              <a:t>csoportos</a:t>
            </a:r>
          </a:p>
          <a:p>
            <a:pPr lvl="1">
              <a:buNone/>
            </a:pPr>
            <a:r>
              <a:rPr lang="hu-HU" sz="2400" dirty="0" smtClean="0"/>
              <a:t>	krízisintervenció</a:t>
            </a:r>
            <a:endParaRPr lang="hu-HU" sz="2400" dirty="0"/>
          </a:p>
          <a:p>
            <a:pPr lvl="1"/>
            <a:r>
              <a:rPr lang="hu-HU" sz="2400" dirty="0"/>
              <a:t>támogató </a:t>
            </a:r>
            <a:r>
              <a:rPr lang="hu-HU" sz="2400" dirty="0" smtClean="0"/>
              <a:t>tájékoztatás</a:t>
            </a:r>
          </a:p>
          <a:p>
            <a:pPr lvl="1"/>
            <a:endParaRPr lang="hu-HU" sz="2400" dirty="0"/>
          </a:p>
          <a:p>
            <a:r>
              <a:rPr lang="hu-HU" sz="2400" b="1" dirty="0"/>
              <a:t>jelzőrendszeri feladatellátás</a:t>
            </a:r>
          </a:p>
          <a:p>
            <a:pPr lvl="1"/>
            <a:r>
              <a:rPr lang="hu-HU" sz="2400" dirty="0"/>
              <a:t>gyermekek veszélyeztetettsége</a:t>
            </a:r>
          </a:p>
          <a:p>
            <a:pPr lvl="1"/>
            <a:r>
              <a:rPr lang="hu-HU" sz="2400" dirty="0"/>
              <a:t>hozzátartozók közötti erőszak</a:t>
            </a:r>
          </a:p>
          <a:p>
            <a:pPr>
              <a:lnSpc>
                <a:spcPct val="90000"/>
              </a:lnSpc>
            </a:pPr>
            <a:endParaRPr lang="hu-HU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800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 smtClean="0">
                <a:cs typeface="Arial" pitchFamily="34" charset="0"/>
              </a:rPr>
              <a:t>Segítségnyújtás +1</a:t>
            </a:r>
            <a:endParaRPr lang="hu-HU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hu-HU" sz="2400" b="1" dirty="0"/>
              <a:t>Ami </a:t>
            </a:r>
            <a:r>
              <a:rPr lang="hu-HU" sz="2400" b="1" dirty="0" smtClean="0"/>
              <a:t>további fejlesztésre szorul</a:t>
            </a:r>
            <a:endParaRPr lang="hu-HU" sz="2400" b="1" dirty="0"/>
          </a:p>
          <a:p>
            <a:pPr>
              <a:buNone/>
            </a:pPr>
            <a:endParaRPr lang="hu-HU" sz="2400" dirty="0"/>
          </a:p>
          <a:p>
            <a:r>
              <a:rPr lang="hu-HU" sz="2400" dirty="0"/>
              <a:t>érzelmi támogatás</a:t>
            </a:r>
          </a:p>
          <a:p>
            <a:r>
              <a:rPr lang="hu-HU" sz="2400" dirty="0"/>
              <a:t>érdekérvényesítés hatékony elősegítése</a:t>
            </a:r>
          </a:p>
          <a:p>
            <a:r>
              <a:rPr lang="hu-HU" sz="2400" dirty="0"/>
              <a:t>egyéni értékelés, esetmenedzser</a:t>
            </a:r>
          </a:p>
          <a:p>
            <a:r>
              <a:rPr lang="hu-HU" sz="2400" dirty="0"/>
              <a:t>emberkereskedelem áldozatainak azonosítása</a:t>
            </a:r>
          </a:p>
          <a:p>
            <a:pPr>
              <a:lnSpc>
                <a:spcPct val="90000"/>
              </a:lnSpc>
            </a:pPr>
            <a:endParaRPr lang="hu-HU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594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>
                <a:cs typeface="Arial" pitchFamily="34" charset="0"/>
              </a:rPr>
              <a:t>További feladatok az Ást.-ben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25963"/>
          </a:xfrm>
        </p:spPr>
        <p:txBody>
          <a:bodyPr>
            <a:noAutofit/>
          </a:bodyPr>
          <a:lstStyle/>
          <a:p>
            <a:r>
              <a:rPr lang="hu-HU" sz="2400" dirty="0"/>
              <a:t>áldozati jogok érvényesülésének elősegítése</a:t>
            </a:r>
          </a:p>
          <a:p>
            <a:pPr lvl="1"/>
            <a:r>
              <a:rPr lang="hu-HU" sz="2400" dirty="0"/>
              <a:t>tájékoztató eljuttatása</a:t>
            </a:r>
          </a:p>
          <a:p>
            <a:pPr lvl="1"/>
            <a:r>
              <a:rPr lang="hu-HU" sz="2400" dirty="0"/>
              <a:t>éves </a:t>
            </a:r>
            <a:r>
              <a:rPr lang="hu-HU" sz="2400" dirty="0" smtClean="0"/>
              <a:t>jelentés</a:t>
            </a:r>
          </a:p>
          <a:p>
            <a:pPr lvl="1"/>
            <a:endParaRPr lang="hu-HU" sz="2400" dirty="0"/>
          </a:p>
          <a:p>
            <a:r>
              <a:rPr lang="hu-HU" sz="2400" b="1" dirty="0"/>
              <a:t>együttműködés</a:t>
            </a:r>
            <a:r>
              <a:rPr lang="hu-HU" sz="2400" dirty="0"/>
              <a:t> és kapcsolattartás a társ-szervezetekkel</a:t>
            </a:r>
          </a:p>
          <a:p>
            <a:pPr>
              <a:buNone/>
            </a:pPr>
            <a:r>
              <a:rPr lang="hu-HU" sz="2400" dirty="0"/>
              <a:t>	(rendőrség áldozatvédelmi hálózata, nyomozó hatóság, ügyészség, bíróság, BÁH, konzuli szolgálat, önkormányzatok, </a:t>
            </a:r>
            <a:r>
              <a:rPr lang="hu-HU" sz="2400" dirty="0" err="1"/>
              <a:t>eü</a:t>
            </a:r>
            <a:r>
              <a:rPr lang="hu-HU" sz="2400" dirty="0"/>
              <a:t>. intézmények, </a:t>
            </a:r>
            <a:r>
              <a:rPr lang="hu-HU" sz="2400" dirty="0" err="1"/>
              <a:t>szoc</a:t>
            </a:r>
            <a:r>
              <a:rPr lang="hu-HU" sz="2400" dirty="0"/>
              <a:t>. intézmények, polgárőrség, civil szervezetek)</a:t>
            </a:r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4229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 smtClean="0">
                <a:cs typeface="Arial" pitchFamily="34" charset="0"/>
              </a:rPr>
              <a:t>Civil együttműködések</a:t>
            </a:r>
            <a:endParaRPr lang="hu-HU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sz="2400" dirty="0"/>
              <a:t>fontos szerep a hatékonyság növelésében</a:t>
            </a:r>
          </a:p>
          <a:p>
            <a:r>
              <a:rPr lang="hu-HU" sz="2400" dirty="0" smtClean="0"/>
              <a:t>keret-megállapodások, egyéni </a:t>
            </a:r>
            <a:r>
              <a:rPr lang="hu-HU" sz="2400" dirty="0"/>
              <a:t>kezdeményezések </a:t>
            </a:r>
            <a:r>
              <a:rPr lang="hu-HU" sz="2400" dirty="0" smtClean="0"/>
              <a:t>vagy pályázatok </a:t>
            </a:r>
            <a:endParaRPr lang="hu-HU" sz="2400" dirty="0"/>
          </a:p>
          <a:p>
            <a:r>
              <a:rPr lang="hu-HU" sz="2400" dirty="0"/>
              <a:t>megyénként eltérő, a helyi adottságokhoz, lehetőségekhez, aktivitáshoz igazodik</a:t>
            </a:r>
          </a:p>
          <a:p>
            <a:pPr lvl="1"/>
            <a:r>
              <a:rPr lang="hu-HU" sz="2400" dirty="0"/>
              <a:t>Fehér Gyűrű</a:t>
            </a:r>
          </a:p>
          <a:p>
            <a:pPr lvl="1"/>
            <a:r>
              <a:rPr lang="hu-HU" sz="2400" dirty="0"/>
              <a:t>polgárőrségek</a:t>
            </a:r>
          </a:p>
          <a:p>
            <a:pPr lvl="1"/>
            <a:r>
              <a:rPr lang="hu-HU" sz="2400" dirty="0"/>
              <a:t>karitatív szervezetek (pl. Vöröskereszt, Máltai Szeretetszolgálat)</a:t>
            </a:r>
          </a:p>
          <a:p>
            <a:pPr lvl="1"/>
            <a:r>
              <a:rPr lang="hu-HU" sz="2400" dirty="0"/>
              <a:t>„szakosított” szervezetek (pl. Utcai Gondozók Egyesülete, IOM)</a:t>
            </a:r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2093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>
                <a:solidFill>
                  <a:prstClr val="black"/>
                </a:solidFill>
              </a:rPr>
              <a:t>Az áldozatsegítő </a:t>
            </a:r>
            <a:r>
              <a:rPr lang="hu-HU" sz="3600" b="1" dirty="0" smtClean="0">
                <a:solidFill>
                  <a:prstClr val="black"/>
                </a:solidFill>
              </a:rPr>
              <a:t>szolgálatok</a:t>
            </a:r>
          </a:p>
          <a:p>
            <a:pPr algn="l"/>
            <a:r>
              <a:rPr lang="hu-HU" sz="3600" b="1" dirty="0" smtClean="0">
                <a:solidFill>
                  <a:prstClr val="black"/>
                </a:solidFill>
              </a:rPr>
              <a:t>programjai 1.</a:t>
            </a:r>
            <a:endParaRPr lang="hu-HU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hu-HU" sz="2400" dirty="0" smtClean="0"/>
          </a:p>
          <a:p>
            <a:r>
              <a:rPr lang="hu-HU" sz="2400" b="1" dirty="0" smtClean="0"/>
              <a:t>általános</a:t>
            </a:r>
            <a:r>
              <a:rPr lang="hu-HU" sz="2400" dirty="0" smtClean="0"/>
              <a:t> tevékenységek – tájékoztató előadások (nyugdíjasklubok, iskolák)</a:t>
            </a:r>
          </a:p>
          <a:p>
            <a:endParaRPr lang="hu-HU" sz="2400" dirty="0" smtClean="0"/>
          </a:p>
          <a:p>
            <a:r>
              <a:rPr lang="hu-HU" sz="2400" b="1" dirty="0">
                <a:sym typeface="Wingdings" pitchFamily="2" charset="2"/>
              </a:rPr>
              <a:t>nem pályázati </a:t>
            </a:r>
            <a:r>
              <a:rPr lang="hu-HU" sz="2400" dirty="0">
                <a:sym typeface="Wingdings" pitchFamily="2" charset="2"/>
              </a:rPr>
              <a:t>keretek közt megvalósuló programok</a:t>
            </a:r>
          </a:p>
          <a:p>
            <a:pPr lvl="1"/>
            <a:r>
              <a:rPr lang="hu-HU" sz="2400" dirty="0">
                <a:sym typeface="Wingdings" pitchFamily="2" charset="2"/>
              </a:rPr>
              <a:t>THB koordinációs mechanizmus</a:t>
            </a:r>
          </a:p>
          <a:p>
            <a:pPr lvl="1"/>
            <a:r>
              <a:rPr lang="hu-HU" sz="2400" dirty="0">
                <a:sym typeface="Wingdings" pitchFamily="2" charset="2"/>
              </a:rPr>
              <a:t>Sziget Fesztivál</a:t>
            </a:r>
          </a:p>
          <a:p>
            <a:pPr lvl="1"/>
            <a:r>
              <a:rPr lang="hu-HU" sz="2400" dirty="0"/>
              <a:t>részvétel a </a:t>
            </a:r>
            <a:r>
              <a:rPr lang="hu-HU" sz="2400" dirty="0" err="1"/>
              <a:t>Foresee</a:t>
            </a:r>
            <a:r>
              <a:rPr lang="hu-HU" sz="2400" dirty="0"/>
              <a:t> Kutatócsoport békéltető körökkel kapcsolatos projektjében</a:t>
            </a:r>
          </a:p>
          <a:p>
            <a:pPr>
              <a:buNone/>
            </a:pPr>
            <a:endParaRPr lang="hu-HU" sz="2400" dirty="0" smtClean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218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>
                <a:solidFill>
                  <a:prstClr val="black"/>
                </a:solidFill>
              </a:rPr>
              <a:t>Az áldozatsegítő </a:t>
            </a:r>
            <a:r>
              <a:rPr lang="hu-HU" sz="3600" b="1" dirty="0" smtClean="0">
                <a:solidFill>
                  <a:prstClr val="black"/>
                </a:solidFill>
              </a:rPr>
              <a:t>szolgálatok</a:t>
            </a:r>
          </a:p>
          <a:p>
            <a:pPr algn="l"/>
            <a:r>
              <a:rPr lang="hu-HU" sz="3600" b="1" dirty="0" smtClean="0">
                <a:solidFill>
                  <a:prstClr val="black"/>
                </a:solidFill>
              </a:rPr>
              <a:t>programjai 2.</a:t>
            </a:r>
            <a:endParaRPr lang="hu-HU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hu-HU" sz="2400" dirty="0" smtClean="0"/>
          </a:p>
          <a:p>
            <a:r>
              <a:rPr lang="hu-HU" sz="2400" b="1" dirty="0" smtClean="0"/>
              <a:t>pályázati </a:t>
            </a:r>
            <a:r>
              <a:rPr lang="hu-HU" sz="2400" dirty="0" smtClean="0"/>
              <a:t>forrásból megvalósuló </a:t>
            </a:r>
            <a:r>
              <a:rPr lang="hu-HU" sz="2400" dirty="0"/>
              <a:t>programok</a:t>
            </a:r>
          </a:p>
          <a:p>
            <a:pPr lvl="1"/>
            <a:r>
              <a:rPr lang="hu-HU" sz="2400" dirty="0"/>
              <a:t>interdiszciplináris </a:t>
            </a:r>
            <a:r>
              <a:rPr lang="hu-HU" sz="2400" dirty="0" smtClean="0"/>
              <a:t>együttműködések</a:t>
            </a:r>
            <a:endParaRPr lang="hu-HU" sz="2400" dirty="0"/>
          </a:p>
          <a:p>
            <a:pPr lvl="1"/>
            <a:r>
              <a:rPr lang="hu-HU" sz="2400" dirty="0"/>
              <a:t>speciális áldozati körre koncentráló programok (pl. tanyavédelmi program, idős kortárssegítő program, „falujáró rendőr”, „beszélgető rendőr”, „Szenvedélyes (V)iszonyok” kollégiumi program)</a:t>
            </a:r>
          </a:p>
          <a:p>
            <a:pPr lvl="1"/>
            <a:r>
              <a:rPr lang="hu-HU" sz="2400" dirty="0"/>
              <a:t>médiajelenlét, „</a:t>
            </a:r>
            <a:r>
              <a:rPr lang="hu-HU" sz="2400" dirty="0" err="1"/>
              <a:t>road</a:t>
            </a:r>
            <a:r>
              <a:rPr lang="hu-HU" sz="2400" dirty="0"/>
              <a:t> show”, tréningek</a:t>
            </a:r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0888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70038"/>
            <a:ext cx="7302531" cy="4864017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>
                <a:solidFill>
                  <a:prstClr val="black"/>
                </a:solidFill>
              </a:rPr>
              <a:t>Az áldozatsegítő </a:t>
            </a:r>
            <a:r>
              <a:rPr lang="hu-HU" sz="3600" b="1" dirty="0" smtClean="0">
                <a:solidFill>
                  <a:prstClr val="black"/>
                </a:solidFill>
              </a:rPr>
              <a:t>szolgálatok</a:t>
            </a:r>
          </a:p>
          <a:p>
            <a:pPr algn="l"/>
            <a:r>
              <a:rPr lang="hu-HU" sz="3600" b="1" dirty="0" smtClean="0">
                <a:solidFill>
                  <a:prstClr val="black"/>
                </a:solidFill>
              </a:rPr>
              <a:t>programjai 3.</a:t>
            </a:r>
            <a:endParaRPr lang="hu-HU" sz="3600" b="1" dirty="0">
              <a:cs typeface="Arial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r>
              <a:rPr lang="hu-HU" sz="2400" b="1" dirty="0"/>
              <a:t>Békés megyei </a:t>
            </a:r>
            <a:r>
              <a:rPr lang="hu-HU" sz="2400" b="1" dirty="0" smtClean="0"/>
              <a:t>projekt</a:t>
            </a:r>
          </a:p>
          <a:p>
            <a:r>
              <a:rPr lang="hu-HU" sz="2400" dirty="0" smtClean="0"/>
              <a:t>3 tagú konzorcium, 2 év, Békés megye területén</a:t>
            </a:r>
          </a:p>
          <a:p>
            <a:r>
              <a:rPr lang="hu-HU" sz="2400" dirty="0" smtClean="0"/>
              <a:t>megelőzés (potenciális áldozatok ellátása információkkal, felkészítésük)</a:t>
            </a:r>
          </a:p>
          <a:p>
            <a:pPr lvl="1"/>
            <a:r>
              <a:rPr lang="hu-HU" sz="2400" dirty="0" smtClean="0"/>
              <a:t>kb. 7.000 diák és szüleik, tanáraik számára speciális tanóra</a:t>
            </a:r>
          </a:p>
          <a:p>
            <a:pPr lvl="1"/>
            <a:r>
              <a:rPr lang="hu-HU" sz="2400" dirty="0" smtClean="0"/>
              <a:t>30 órás kortárs-segítő képzés 60 középiskolás és 95 szülő részére</a:t>
            </a:r>
          </a:p>
          <a:p>
            <a:r>
              <a:rPr lang="hu-HU" sz="2400" dirty="0" smtClean="0"/>
              <a:t>együttműködési protokoll az áldozatok ellátására</a:t>
            </a:r>
          </a:p>
          <a:p>
            <a:r>
              <a:rPr lang="hu-HU" sz="2400" dirty="0" smtClean="0"/>
              <a:t>szociális munkás egyetemi hallgatók önkéntes munkája</a:t>
            </a:r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50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>
                <a:solidFill>
                  <a:prstClr val="black"/>
                </a:solidFill>
              </a:rPr>
              <a:t>Az áldozatsegítő </a:t>
            </a:r>
            <a:r>
              <a:rPr lang="hu-HU" sz="3600" b="1" dirty="0" smtClean="0">
                <a:solidFill>
                  <a:prstClr val="black"/>
                </a:solidFill>
              </a:rPr>
              <a:t>szolgálatok</a:t>
            </a:r>
          </a:p>
          <a:p>
            <a:pPr algn="l"/>
            <a:r>
              <a:rPr lang="hu-HU" sz="3600" b="1" dirty="0" smtClean="0">
                <a:solidFill>
                  <a:prstClr val="black"/>
                </a:solidFill>
              </a:rPr>
              <a:t>programjai 4.</a:t>
            </a:r>
            <a:endParaRPr lang="hu-HU" sz="3600" b="1" dirty="0">
              <a:cs typeface="Arial" pitchFamily="34" charset="0"/>
            </a:endParaRPr>
          </a:p>
        </p:txBody>
      </p:sp>
      <p:pic>
        <p:nvPicPr>
          <p:cNvPr id="1026" name="Picture 2" descr="http://cdn1.szon.hu/2011/08/news-20101113-08460958-13184181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334014" cy="45365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hu-HU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hu-HU" sz="2400" b="1" dirty="0" smtClean="0"/>
              <a:t>Szabolcs-Szatmár-Bereg megyei projekt</a:t>
            </a:r>
          </a:p>
          <a:p>
            <a:r>
              <a:rPr lang="hu-HU" sz="2400" dirty="0" smtClean="0"/>
              <a:t>3 tagú konzorcium, 2 év, </a:t>
            </a:r>
            <a:r>
              <a:rPr lang="hu-HU" sz="2400" dirty="0" err="1" smtClean="0"/>
              <a:t>SzSzB</a:t>
            </a:r>
            <a:r>
              <a:rPr lang="hu-HU" sz="2400" dirty="0" smtClean="0"/>
              <a:t> megye területén</a:t>
            </a:r>
          </a:p>
          <a:p>
            <a:r>
              <a:rPr lang="hu-HU" sz="2400" dirty="0" smtClean="0"/>
              <a:t>megelőzés (potenciális áldozatok ellátása információkkal, felkészítésük)</a:t>
            </a:r>
          </a:p>
          <a:p>
            <a:pPr lvl="1"/>
            <a:r>
              <a:rPr lang="hu-HU" sz="2400" dirty="0" smtClean="0"/>
              <a:t>önismereti tréning 14-18 éves diákoknak</a:t>
            </a:r>
          </a:p>
          <a:p>
            <a:pPr lvl="1"/>
            <a:r>
              <a:rPr lang="hu-HU" sz="2400" dirty="0" smtClean="0"/>
              <a:t>előadások nyugdíjas klubokban és kb. 200 településen</a:t>
            </a:r>
          </a:p>
          <a:p>
            <a:r>
              <a:rPr lang="hu-HU" sz="2400" dirty="0" smtClean="0"/>
              <a:t>együttműködési protokoll az áldozatok ellátására, interdiszciplináris felkészítés szakembereknek</a:t>
            </a:r>
          </a:p>
          <a:p>
            <a:r>
              <a:rPr lang="hu-HU" sz="2400" dirty="0" smtClean="0"/>
              <a:t>áldozatokkal kapcsolatba kerülő további szakmák (</a:t>
            </a:r>
            <a:r>
              <a:rPr lang="hu-HU" sz="2400" dirty="0" err="1" smtClean="0"/>
              <a:t>eü</a:t>
            </a:r>
            <a:r>
              <a:rPr lang="hu-HU" sz="2400" dirty="0" smtClean="0"/>
              <a:t>., oktatás stb.) részére felkészítés a 8 legnagyobb városban</a:t>
            </a:r>
          </a:p>
          <a:p>
            <a:endParaRPr lang="hu-HU" sz="2400" dirty="0" smtClean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552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uropa.terkepek.net/europa-terkep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989" y="1268760"/>
            <a:ext cx="5579355" cy="50476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endParaRPr lang="hu-HU" sz="2400" dirty="0" smtClean="0"/>
          </a:p>
          <a:p>
            <a:r>
              <a:rPr lang="hu-HU" sz="2400" dirty="0" smtClean="0"/>
              <a:t>aktív részvétel nemzetközi projektekben</a:t>
            </a:r>
          </a:p>
          <a:p>
            <a:pPr lvl="1"/>
            <a:r>
              <a:rPr lang="hu-HU" sz="2400" dirty="0" smtClean="0"/>
              <a:t>„</a:t>
            </a:r>
            <a:r>
              <a:rPr lang="hu-HU" sz="2400" dirty="0" err="1" smtClean="0"/>
              <a:t>Making</a:t>
            </a:r>
            <a:r>
              <a:rPr lang="hu-HU" sz="2400" dirty="0" smtClean="0"/>
              <a:t> </a:t>
            </a:r>
            <a:r>
              <a:rPr lang="hu-HU" sz="2400" dirty="0" err="1" smtClean="0"/>
              <a:t>Justice</a:t>
            </a:r>
            <a:r>
              <a:rPr lang="hu-HU" sz="2400" dirty="0" smtClean="0"/>
              <a:t> Systems More </a:t>
            </a:r>
            <a:r>
              <a:rPr lang="hu-HU" sz="2400" dirty="0" err="1" smtClean="0"/>
              <a:t>Restorative</a:t>
            </a:r>
            <a:r>
              <a:rPr lang="hu-HU" sz="2400" dirty="0" smtClean="0"/>
              <a:t>” – resztoratív igazságszolgáltatás</a:t>
            </a:r>
          </a:p>
          <a:p>
            <a:pPr lvl="1"/>
            <a:r>
              <a:rPr lang="hu-HU" sz="2400" dirty="0" smtClean="0"/>
              <a:t>„</a:t>
            </a:r>
            <a:r>
              <a:rPr lang="hu-HU" sz="2400" dirty="0" err="1" smtClean="0"/>
              <a:t>Form</a:t>
            </a:r>
            <a:r>
              <a:rPr lang="hu-HU" sz="2400" dirty="0" smtClean="0"/>
              <a:t> a </a:t>
            </a:r>
            <a:r>
              <a:rPr lang="hu-HU" sz="2400" dirty="0" err="1" smtClean="0"/>
              <a:t>Chain</a:t>
            </a:r>
            <a:r>
              <a:rPr lang="hu-HU" sz="2400" dirty="0" smtClean="0"/>
              <a:t>, </a:t>
            </a:r>
            <a:r>
              <a:rPr lang="hu-HU" sz="2400" dirty="0" err="1" smtClean="0"/>
              <a:t>Break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Circle</a:t>
            </a:r>
            <a:r>
              <a:rPr lang="hu-HU" sz="2400" dirty="0" smtClean="0"/>
              <a:t>” – családon belüli erőszak elleni fellépés lehetőségei (ISEC)</a:t>
            </a:r>
          </a:p>
          <a:p>
            <a:pPr lvl="1"/>
            <a:r>
              <a:rPr lang="hu-HU" sz="2400" dirty="0" smtClean="0"/>
              <a:t>„</a:t>
            </a:r>
            <a:r>
              <a:rPr lang="hu-HU" sz="2400" dirty="0" err="1" smtClean="0"/>
              <a:t>Form</a:t>
            </a:r>
            <a:r>
              <a:rPr lang="hu-HU" sz="2400" dirty="0" smtClean="0"/>
              <a:t> a </a:t>
            </a:r>
            <a:r>
              <a:rPr lang="hu-HU" sz="2400" dirty="0" err="1" smtClean="0"/>
              <a:t>Chain</a:t>
            </a:r>
            <a:r>
              <a:rPr lang="hu-HU" sz="2400" dirty="0" smtClean="0"/>
              <a:t> </a:t>
            </a:r>
            <a:r>
              <a:rPr lang="hu-HU" sz="2400" dirty="0" err="1" smtClean="0"/>
              <a:t>to</a:t>
            </a:r>
            <a:r>
              <a:rPr lang="hu-HU" sz="2400" dirty="0" smtClean="0"/>
              <a:t> </a:t>
            </a:r>
            <a:r>
              <a:rPr lang="hu-HU" sz="2400" dirty="0" err="1" smtClean="0"/>
              <a:t>Safeguard</a:t>
            </a:r>
            <a:r>
              <a:rPr lang="hu-HU" sz="2400" dirty="0" smtClean="0"/>
              <a:t> </a:t>
            </a:r>
            <a:r>
              <a:rPr lang="hu-HU" sz="2400" dirty="0" err="1" smtClean="0"/>
              <a:t>Children</a:t>
            </a:r>
            <a:r>
              <a:rPr lang="hu-HU" sz="2400" dirty="0" smtClean="0"/>
              <a:t>” – gyermekek, mint a családon belüli erőszak áldozatai segítése (ISEC)</a:t>
            </a:r>
          </a:p>
          <a:p>
            <a:r>
              <a:rPr lang="hu-HU" sz="2400" dirty="0" smtClean="0"/>
              <a:t>részvétel nemzetközi konferenciákon</a:t>
            </a:r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>
                <a:solidFill>
                  <a:prstClr val="black"/>
                </a:solidFill>
              </a:rPr>
              <a:t>Külföldi jó </a:t>
            </a:r>
            <a:r>
              <a:rPr lang="hu-HU" sz="3600" b="1" dirty="0" smtClean="0">
                <a:solidFill>
                  <a:prstClr val="black"/>
                </a:solidFill>
              </a:rPr>
              <a:t>gyakorlatok</a:t>
            </a:r>
          </a:p>
          <a:p>
            <a:pPr algn="l"/>
            <a:r>
              <a:rPr lang="hu-HU" sz="3600" b="1" dirty="0" smtClean="0">
                <a:solidFill>
                  <a:prstClr val="black"/>
                </a:solidFill>
              </a:rPr>
              <a:t>megismerése</a:t>
            </a:r>
            <a:endParaRPr lang="hu-HU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855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u-HU" sz="3600" b="1" dirty="0" smtClean="0"/>
              <a:t>Jogszabályi keretek 1.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sz="2400" dirty="0" smtClean="0"/>
              <a:t>Tanács </a:t>
            </a:r>
            <a:r>
              <a:rPr lang="hu-HU" sz="2400" b="1" dirty="0" smtClean="0"/>
              <a:t>2001/220/IB kerethatározata</a:t>
            </a:r>
            <a:r>
              <a:rPr lang="hu-HU" sz="2400" dirty="0" smtClean="0"/>
              <a:t> a büntetőeljárásban a sértett jogállásáról</a:t>
            </a:r>
          </a:p>
          <a:p>
            <a:r>
              <a:rPr lang="hu-HU" sz="2400" dirty="0" smtClean="0"/>
              <a:t>Tanács </a:t>
            </a:r>
            <a:r>
              <a:rPr lang="hu-HU" sz="2400" b="1" dirty="0" smtClean="0"/>
              <a:t>2004/80/EK irányelve</a:t>
            </a:r>
            <a:r>
              <a:rPr lang="hu-HU" sz="2400" dirty="0" smtClean="0"/>
              <a:t> a bűncselekmények áldozatainak kompenzációjáról</a:t>
            </a:r>
          </a:p>
          <a:p>
            <a:r>
              <a:rPr lang="hu-HU" sz="2400" dirty="0" smtClean="0">
                <a:cs typeface="Times New Roman" pitchFamily="18" charset="0"/>
              </a:rPr>
              <a:t>az Európai Parlament és a Tanács </a:t>
            </a:r>
            <a:r>
              <a:rPr lang="hu-HU" sz="2400" b="1" dirty="0" smtClean="0">
                <a:cs typeface="Times New Roman" pitchFamily="18" charset="0"/>
              </a:rPr>
              <a:t>2011/36/EU irányelve </a:t>
            </a:r>
            <a:r>
              <a:rPr lang="hu-HU" sz="2400" dirty="0" smtClean="0">
                <a:cs typeface="Times New Roman" pitchFamily="18" charset="0"/>
              </a:rPr>
              <a:t>(2011. április 5.) az emberkereskedelem megelőzéséről, és az ellene folytatott küzdelemről, az áldozatok védelméről, valamint a 2002/629/IB tanácsi kerethatározat felváltásáról</a:t>
            </a:r>
            <a:endParaRPr lang="hu-HU" sz="2400" dirty="0" smtClean="0"/>
          </a:p>
          <a:p>
            <a:r>
              <a:rPr lang="hu-HU" sz="2400" dirty="0" smtClean="0">
                <a:cs typeface="Times New Roman" pitchFamily="18" charset="0"/>
              </a:rPr>
              <a:t>az Európai Parlament és a Tanács </a:t>
            </a:r>
            <a:r>
              <a:rPr lang="hu-HU" sz="2400" b="1" dirty="0" smtClean="0"/>
              <a:t>2012/29 /EU irányelve</a:t>
            </a:r>
            <a:r>
              <a:rPr lang="hu-HU" sz="2400" dirty="0" smtClean="0"/>
              <a:t> a bűncselekmények áldozatainak jogaira, támogatására és védelmére vonatkozó minimumszabályok megállapításáról és a 2001/220/IB tanácsi kerethatározat felváltásáról</a:t>
            </a:r>
          </a:p>
          <a:p>
            <a:endParaRPr lang="hu-HU" sz="2400" dirty="0"/>
          </a:p>
        </p:txBody>
      </p:sp>
      <p:pic>
        <p:nvPicPr>
          <p:cNvPr id="4" name="Kép 3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214842"/>
          </a:xfrm>
        </p:spPr>
        <p:txBody>
          <a:bodyPr>
            <a:normAutofit/>
          </a:bodyPr>
          <a:lstStyle/>
          <a:p>
            <a:endParaRPr lang="hu-HU" sz="2200" dirty="0" smtClean="0"/>
          </a:p>
          <a:p>
            <a:pPr algn="ctr">
              <a:buNone/>
            </a:pPr>
            <a:r>
              <a:rPr lang="hu-HU" sz="3600" b="1" dirty="0" smtClean="0"/>
              <a:t>Köszönöm megtisztelő figyelmüket!</a:t>
            </a:r>
          </a:p>
          <a:p>
            <a:endParaRPr lang="hu-HU" sz="2400" dirty="0" smtClean="0"/>
          </a:p>
          <a:p>
            <a:endParaRPr lang="hu-HU" sz="2400" dirty="0" smtClean="0"/>
          </a:p>
          <a:p>
            <a:endParaRPr lang="hu-HU" sz="2400" dirty="0" smtClean="0"/>
          </a:p>
          <a:p>
            <a:pPr algn="r">
              <a:buNone/>
            </a:pPr>
            <a:r>
              <a:rPr lang="hu-HU" sz="2000" dirty="0" smtClean="0"/>
              <a:t>dr. Veisz Gábor</a:t>
            </a:r>
          </a:p>
          <a:p>
            <a:pPr algn="r">
              <a:buNone/>
            </a:pPr>
            <a:r>
              <a:rPr lang="hu-HU" sz="2000" dirty="0" smtClean="0"/>
              <a:t>áldozatsegítési osztályvezető</a:t>
            </a:r>
          </a:p>
          <a:p>
            <a:pPr algn="r">
              <a:buNone/>
            </a:pPr>
            <a:r>
              <a:rPr lang="hu-HU" sz="2000" dirty="0" smtClean="0"/>
              <a:t>Közigazgatási és Igazságügyi Hivatal</a:t>
            </a:r>
          </a:p>
          <a:p>
            <a:pPr algn="r">
              <a:buNone/>
            </a:pPr>
            <a:r>
              <a:rPr lang="hu-HU" sz="2000" dirty="0" err="1" smtClean="0"/>
              <a:t>veisz.gabor</a:t>
            </a:r>
            <a:r>
              <a:rPr lang="hu-HU" sz="2000" dirty="0" smtClean="0"/>
              <a:t>@</a:t>
            </a:r>
            <a:r>
              <a:rPr lang="hu-HU" sz="2000" dirty="0" err="1" smtClean="0"/>
              <a:t>kih.gov.hu</a:t>
            </a:r>
            <a:endParaRPr lang="hu-HU" sz="2000" dirty="0" smtClean="0"/>
          </a:p>
        </p:txBody>
      </p:sp>
      <p:pic>
        <p:nvPicPr>
          <p:cNvPr id="4" name="Kép 3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u-HU" sz="3600" b="1" dirty="0" smtClean="0"/>
              <a:t>Jogszabályi keretek 2.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429288"/>
          </a:xfrm>
        </p:spPr>
        <p:txBody>
          <a:bodyPr>
            <a:noAutofit/>
          </a:bodyPr>
          <a:lstStyle/>
          <a:p>
            <a:r>
              <a:rPr lang="hu-HU" sz="2400" b="1" dirty="0" smtClean="0"/>
              <a:t>2005. évi CXXXV. törvény </a:t>
            </a:r>
            <a:r>
              <a:rPr lang="hu-HU" sz="2400" dirty="0" smtClean="0"/>
              <a:t>a bűncselekmények áldozatainak segítéséről és az állami kárenyhítésről (Ást.)</a:t>
            </a:r>
          </a:p>
          <a:p>
            <a:r>
              <a:rPr lang="hu-HU" sz="2400" b="1" dirty="0" smtClean="0"/>
              <a:t>1997. évi XXXI. törvény </a:t>
            </a:r>
            <a:r>
              <a:rPr lang="hu-HU" sz="2400" dirty="0" smtClean="0"/>
              <a:t>a gyermekek védelméről és a gyámügyi igazgatásról (Gyvt.)</a:t>
            </a:r>
          </a:p>
          <a:p>
            <a:r>
              <a:rPr lang="hu-HU" sz="2400" b="1" dirty="0" smtClean="0"/>
              <a:t>354/2012. (XII. 13.) Korm. rendelet</a:t>
            </a:r>
            <a:r>
              <a:rPr lang="hu-HU" sz="2400" dirty="0" smtClean="0"/>
              <a:t> az emberkereskedelem áldozatai azonosításának rendjéről</a:t>
            </a:r>
            <a:endParaRPr lang="hu-HU" sz="2400" b="1" dirty="0" smtClean="0"/>
          </a:p>
          <a:p>
            <a:r>
              <a:rPr lang="hu-HU" sz="2400" b="1" dirty="0" smtClean="0"/>
              <a:t>17/2007. (III. 13.) IRM rendelet </a:t>
            </a:r>
            <a:r>
              <a:rPr lang="hu-HU" sz="2400" dirty="0" smtClean="0"/>
              <a:t>a rendőrség és a határőrség áldozatsegítő feladatairól</a:t>
            </a:r>
          </a:p>
          <a:p>
            <a:r>
              <a:rPr lang="hu-HU" sz="2400" b="1" dirty="0" smtClean="0"/>
              <a:t>32/2011. (XI. 18.) KIM rendelet </a:t>
            </a:r>
            <a:r>
              <a:rPr lang="hu-HU" sz="2400" dirty="0" smtClean="0"/>
              <a:t>a rendőrség nyomozó hatóságainál létesítendő gyermekmeghallgató szobák kialakításáról</a:t>
            </a:r>
          </a:p>
          <a:p>
            <a:r>
              <a:rPr lang="hu-HU" sz="2400" b="1" dirty="0" smtClean="0"/>
              <a:t>1/2013. (I. 8.) ORFK utasítás</a:t>
            </a:r>
            <a:r>
              <a:rPr lang="hu-HU" sz="2400" dirty="0" smtClean="0"/>
              <a:t> a gyermekmeghallgató szobáról</a:t>
            </a:r>
          </a:p>
          <a:p>
            <a:r>
              <a:rPr lang="hu-HU" sz="2400" b="1" dirty="0" smtClean="0"/>
              <a:t>2/2013. (I. 31.) ORFK utasítás</a:t>
            </a:r>
            <a:r>
              <a:rPr lang="hu-HU" sz="2400" dirty="0" smtClean="0"/>
              <a:t> a </a:t>
            </a:r>
            <a:r>
              <a:rPr lang="hu-HU" sz="2400" dirty="0" err="1" smtClean="0"/>
              <a:t>rendőrság</a:t>
            </a:r>
            <a:r>
              <a:rPr lang="hu-HU" sz="2400" dirty="0" smtClean="0"/>
              <a:t> ás. feladatairól</a:t>
            </a:r>
          </a:p>
        </p:txBody>
      </p:sp>
      <p:pic>
        <p:nvPicPr>
          <p:cNvPr id="4" name="Kép 3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900579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eaLnBrk="1" hangingPunct="1"/>
            <a:r>
              <a:rPr lang="hu-HU" sz="3600" b="1" dirty="0" smtClean="0">
                <a:cs typeface="Arial" pitchFamily="34" charset="0"/>
              </a:rPr>
              <a:t>Az áldozatsegítés</a:t>
            </a:r>
            <a:br>
              <a:rPr lang="hu-HU" sz="3600" b="1" dirty="0" smtClean="0">
                <a:cs typeface="Arial" pitchFamily="34" charset="0"/>
              </a:rPr>
            </a:br>
            <a:r>
              <a:rPr lang="hu-HU" sz="3600" b="1" dirty="0" smtClean="0">
                <a:cs typeface="Arial" pitchFamily="34" charset="0"/>
              </a:rPr>
              <a:t>szervezeti keretei</a:t>
            </a:r>
          </a:p>
        </p:txBody>
      </p:sp>
      <p:pic>
        <p:nvPicPr>
          <p:cNvPr id="6" name="Kép 5" descr="C:\Documents and Settings\hegeduszs\Local Settings\Temporary Internet Files\Content.Word\kih-logo-hu-szines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2102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u-HU" sz="3600" b="1" dirty="0" smtClean="0">
                <a:cs typeface="Arial" pitchFamily="34" charset="0"/>
              </a:rPr>
              <a:t>Feladatmegosztás</a:t>
            </a:r>
            <a:endParaRPr lang="hu-HU" sz="3600" b="1" dirty="0">
              <a:cs typeface="Arial" pitchFamily="34" charset="0"/>
            </a:endParaRPr>
          </a:p>
        </p:txBody>
      </p:sp>
      <p:pic>
        <p:nvPicPr>
          <p:cNvPr id="4" name="Kép 3" descr="C:\Documents and Settings\hegeduszs\Local Settings\Temporary Internet Files\Content.Word\kih-logo-hu-szi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hu-HU" sz="2200" b="1" dirty="0" smtClean="0"/>
              <a:t>területi áldozatsegítő szolgálatok</a:t>
            </a:r>
          </a:p>
          <a:p>
            <a:endParaRPr lang="hu-HU" sz="2200" dirty="0" smtClean="0"/>
          </a:p>
          <a:p>
            <a:r>
              <a:rPr lang="hu-HU" sz="2200" dirty="0" smtClean="0"/>
              <a:t>segítségnyújtás</a:t>
            </a:r>
          </a:p>
          <a:p>
            <a:pPr lvl="1"/>
            <a:r>
              <a:rPr lang="hu-HU" sz="2200" dirty="0" smtClean="0"/>
              <a:t>adminisztratív (azonnali pénzügyi segély, hatósági bizonyítványok)</a:t>
            </a:r>
          </a:p>
          <a:p>
            <a:pPr lvl="1"/>
            <a:r>
              <a:rPr lang="hu-HU" sz="2200" dirty="0"/>
              <a:t>s</a:t>
            </a:r>
            <a:r>
              <a:rPr lang="hu-HU" sz="2200" dirty="0" smtClean="0"/>
              <a:t>egítő támogatás (érdekérvényesítés elősegítése, pszichológus)</a:t>
            </a:r>
          </a:p>
          <a:p>
            <a:r>
              <a:rPr lang="hu-HU" sz="2200" dirty="0" smtClean="0"/>
              <a:t>támogató hatósági feladatok</a:t>
            </a:r>
          </a:p>
          <a:p>
            <a:r>
              <a:rPr lang="hu-HU" sz="2200" dirty="0" smtClean="0"/>
              <a:t>készpénzes kifizetések</a:t>
            </a:r>
          </a:p>
          <a:p>
            <a:r>
              <a:rPr lang="hu-HU" sz="2200" dirty="0" smtClean="0"/>
              <a:t>ismeretterjesztés, tájékoztatás</a:t>
            </a:r>
            <a:endParaRPr lang="hu-HU" sz="2200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4648200" y="1600200"/>
            <a:ext cx="4038600" cy="454344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hu-HU" sz="2200" b="1" dirty="0" smtClean="0"/>
              <a:t>KIH</a:t>
            </a:r>
          </a:p>
          <a:p>
            <a:endParaRPr lang="hu-HU" sz="2200" dirty="0" smtClean="0"/>
          </a:p>
          <a:p>
            <a:r>
              <a:rPr lang="hu-HU" sz="2200" dirty="0" smtClean="0"/>
              <a:t>hatósági ügyintézés</a:t>
            </a:r>
          </a:p>
          <a:p>
            <a:r>
              <a:rPr lang="hu-HU" sz="2200" dirty="0" smtClean="0"/>
              <a:t>pénzügyi célelőirányzat kezelése, nem kp. kifizetések</a:t>
            </a:r>
          </a:p>
          <a:p>
            <a:r>
              <a:rPr lang="hu-HU" sz="2200" dirty="0" smtClean="0"/>
              <a:t>módszertani munka</a:t>
            </a:r>
          </a:p>
          <a:p>
            <a:r>
              <a:rPr lang="hu-HU" sz="2200" dirty="0" smtClean="0"/>
              <a:t>képzések, továbbképzések</a:t>
            </a:r>
          </a:p>
          <a:p>
            <a:r>
              <a:rPr lang="hu-HU" sz="2200" dirty="0" smtClean="0"/>
              <a:t>egységes informatikai rendszer</a:t>
            </a:r>
          </a:p>
          <a:p>
            <a:r>
              <a:rPr lang="hu-HU" sz="2200" dirty="0" smtClean="0"/>
              <a:t>statisztikai kimutatások</a:t>
            </a:r>
          </a:p>
          <a:p>
            <a:r>
              <a:rPr lang="hu-HU" sz="2200" dirty="0" smtClean="0"/>
              <a:t>belföldi és nemzetközi kapcsolatok</a:t>
            </a:r>
          </a:p>
          <a:p>
            <a:endParaRPr lang="hu-HU" sz="2200" dirty="0" smtClean="0"/>
          </a:p>
          <a:p>
            <a:endParaRPr lang="hu-HU" sz="2200" dirty="0"/>
          </a:p>
        </p:txBody>
      </p:sp>
    </p:spTree>
    <p:extLst>
      <p:ext uri="{BB962C8B-B14F-4D97-AF65-F5344CB8AC3E}">
        <p14:creationId xmlns="" xmlns:p14="http://schemas.microsoft.com/office/powerpoint/2010/main" val="193995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eaLnBrk="1" hangingPunct="1"/>
            <a:r>
              <a:rPr lang="hu-HU" sz="3600" b="1" dirty="0" smtClean="0">
                <a:cs typeface="Arial" pitchFamily="34" charset="0"/>
              </a:rPr>
              <a:t>Áldozatoknak nyújtott</a:t>
            </a:r>
            <a:br>
              <a:rPr lang="hu-HU" sz="3600" b="1" dirty="0" smtClean="0">
                <a:cs typeface="Arial" pitchFamily="34" charset="0"/>
              </a:rPr>
            </a:br>
            <a:r>
              <a:rPr lang="hu-HU" sz="3600" b="1" dirty="0" smtClean="0">
                <a:cs typeface="Arial" pitchFamily="34" charset="0"/>
              </a:rPr>
              <a:t>támogatások rendszere</a:t>
            </a:r>
          </a:p>
        </p:txBody>
      </p:sp>
      <p:graphicFrame>
        <p:nvGraphicFramePr>
          <p:cNvPr id="9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20517581"/>
              </p:ext>
            </p:extLst>
          </p:nvPr>
        </p:nvGraphicFramePr>
        <p:xfrm>
          <a:off x="500034" y="1643050"/>
          <a:ext cx="825820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2526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 smtClean="0">
                <a:cs typeface="Arial" pitchFamily="34" charset="0"/>
              </a:rPr>
              <a:t>Segítségnyújtás 1.</a:t>
            </a:r>
            <a:endParaRPr lang="hu-HU" sz="3600" b="1" dirty="0"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714488"/>
            <a:ext cx="3872104" cy="220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hu-HU" sz="2400" b="1" dirty="0"/>
              <a:t>Tájékoztatás</a:t>
            </a:r>
          </a:p>
          <a:p>
            <a:pPr>
              <a:lnSpc>
                <a:spcPct val="90000"/>
              </a:lnSpc>
            </a:pPr>
            <a:endParaRPr lang="hu-HU" sz="2400" dirty="0"/>
          </a:p>
          <a:p>
            <a:pPr>
              <a:lnSpc>
                <a:spcPct val="90000"/>
              </a:lnSpc>
            </a:pPr>
            <a:r>
              <a:rPr lang="hu-HU" sz="2400" dirty="0"/>
              <a:t>alacsonyküszöbű segítségnyújtás</a:t>
            </a:r>
          </a:p>
          <a:p>
            <a:pPr lvl="1">
              <a:lnSpc>
                <a:spcPct val="90000"/>
              </a:lnSpc>
            </a:pPr>
            <a:r>
              <a:rPr lang="hu-HU" sz="2400" dirty="0"/>
              <a:t>bárki számára</a:t>
            </a:r>
          </a:p>
          <a:p>
            <a:pPr lvl="1">
              <a:lnSpc>
                <a:spcPct val="90000"/>
              </a:lnSpc>
            </a:pPr>
            <a:r>
              <a:rPr lang="hu-HU" sz="2400" dirty="0"/>
              <a:t>formai megkötés nélkül</a:t>
            </a:r>
          </a:p>
          <a:p>
            <a:pPr>
              <a:lnSpc>
                <a:spcPct val="90000"/>
              </a:lnSpc>
            </a:pPr>
            <a:r>
              <a:rPr lang="hu-HU" sz="2400" dirty="0"/>
              <a:t>személyre szabott információ</a:t>
            </a:r>
          </a:p>
          <a:p>
            <a:pPr lvl="1">
              <a:lnSpc>
                <a:spcPct val="90000"/>
              </a:lnSpc>
            </a:pPr>
            <a:r>
              <a:rPr lang="hu-HU" sz="2400" dirty="0"/>
              <a:t>büntetőeljárásbeli jogokról, kötelezettségekről</a:t>
            </a:r>
          </a:p>
          <a:p>
            <a:pPr lvl="1">
              <a:lnSpc>
                <a:spcPct val="90000"/>
              </a:lnSpc>
            </a:pPr>
            <a:r>
              <a:rPr lang="hu-HU" sz="2400" dirty="0"/>
              <a:t>áldozatsegítő támogatásokról és más ellátásokról</a:t>
            </a:r>
          </a:p>
          <a:p>
            <a:pPr lvl="1">
              <a:lnSpc>
                <a:spcPct val="90000"/>
              </a:lnSpc>
            </a:pPr>
            <a:r>
              <a:rPr lang="hu-HU" sz="2400" dirty="0"/>
              <a:t>más segítő szervezetekről</a:t>
            </a:r>
          </a:p>
          <a:p>
            <a:pPr lvl="1">
              <a:lnSpc>
                <a:spcPct val="90000"/>
              </a:lnSpc>
            </a:pPr>
            <a:r>
              <a:rPr lang="hu-HU" sz="2400" dirty="0" err="1"/>
              <a:t>reviktimizáció</a:t>
            </a:r>
            <a:r>
              <a:rPr lang="hu-HU" sz="2400" dirty="0"/>
              <a:t> elkerülésének lehetőségeiről</a:t>
            </a:r>
          </a:p>
          <a:p>
            <a:pPr>
              <a:lnSpc>
                <a:spcPct val="90000"/>
              </a:lnSpc>
            </a:pPr>
            <a:endParaRPr lang="hu-HU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4971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 smtClean="0">
                <a:cs typeface="Arial" pitchFamily="34" charset="0"/>
              </a:rPr>
              <a:t>Segítségnyújtás 2.</a:t>
            </a:r>
            <a:endParaRPr lang="hu-HU" sz="3600" b="1" dirty="0"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268" y="3429000"/>
            <a:ext cx="3715238" cy="203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tabLst>
                <a:tab pos="325943" algn="l"/>
              </a:tabLst>
            </a:pPr>
            <a:r>
              <a:rPr lang="hu-HU" sz="2400" b="1" dirty="0"/>
              <a:t>Érdekérvényesítés elősegítése</a:t>
            </a:r>
          </a:p>
          <a:p>
            <a:pPr>
              <a:buNone/>
              <a:tabLst>
                <a:tab pos="325943" algn="l"/>
              </a:tabLst>
            </a:pPr>
            <a:endParaRPr lang="hu-HU" sz="2400" dirty="0"/>
          </a:p>
          <a:p>
            <a:pPr>
              <a:tabLst>
                <a:tab pos="325943" algn="l"/>
              </a:tabLst>
            </a:pPr>
            <a:r>
              <a:rPr lang="hu-HU" sz="2400" dirty="0"/>
              <a:t>hozzásegítés az alapvető jogok érvényesítéséhez </a:t>
            </a:r>
          </a:p>
          <a:p>
            <a:pPr>
              <a:tabLst>
                <a:tab pos="325943" algn="l"/>
              </a:tabLst>
            </a:pPr>
            <a:r>
              <a:rPr lang="hu-HU" sz="2400" dirty="0"/>
              <a:t>segítségnyújtás az egészségügyi, egészségbiztosítási és szociális ellátások igénybevételéhez</a:t>
            </a:r>
          </a:p>
          <a:p>
            <a:pPr>
              <a:tabLst>
                <a:tab pos="325943" algn="l"/>
              </a:tabLst>
            </a:pPr>
            <a:r>
              <a:rPr lang="hu-HU" sz="2400" dirty="0"/>
              <a:t>jogi segítségnyújtás</a:t>
            </a:r>
          </a:p>
          <a:p>
            <a:pPr>
              <a:tabLst>
                <a:tab pos="325943" algn="l"/>
              </a:tabLst>
            </a:pPr>
            <a:endParaRPr lang="hu-HU" sz="2400" dirty="0"/>
          </a:p>
          <a:p>
            <a:pPr>
              <a:tabLst>
                <a:tab pos="325943" algn="l"/>
              </a:tabLst>
            </a:pPr>
            <a:r>
              <a:rPr lang="hu-HU" sz="2400" dirty="0"/>
              <a:t>határidő nélkül kérhető</a:t>
            </a:r>
          </a:p>
          <a:p>
            <a:pPr>
              <a:tabLst>
                <a:tab pos="325943" algn="l"/>
              </a:tabLst>
            </a:pPr>
            <a:r>
              <a:rPr lang="hu-HU" sz="2400" dirty="0"/>
              <a:t>formai megkötés nélküli kérelem</a:t>
            </a:r>
          </a:p>
          <a:p>
            <a:pPr>
              <a:tabLst>
                <a:tab pos="325943" algn="l"/>
              </a:tabLst>
            </a:pPr>
            <a:r>
              <a:rPr lang="hu-HU" sz="2400" dirty="0" err="1"/>
              <a:t>áldozatiság</a:t>
            </a:r>
            <a:r>
              <a:rPr lang="hu-HU" sz="2400" dirty="0"/>
              <a:t> igazolása </a:t>
            </a:r>
            <a:r>
              <a:rPr lang="hu-HU" sz="2400" dirty="0" smtClean="0"/>
              <a:t>szükséges (2015-ig)</a:t>
            </a:r>
            <a:endParaRPr lang="hu-HU" sz="2400" dirty="0"/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9549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3600" b="1" dirty="0" smtClean="0">
                <a:cs typeface="Arial" pitchFamily="34" charset="0"/>
              </a:rPr>
              <a:t>Segítségnyújtás 3.</a:t>
            </a:r>
            <a:endParaRPr lang="hu-HU" sz="3600" b="1" dirty="0"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4643446"/>
            <a:ext cx="3459804" cy="189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hu-HU" sz="2400" b="1" dirty="0"/>
              <a:t>Azonnali pénzügyi segély</a:t>
            </a:r>
          </a:p>
          <a:p>
            <a:pPr>
              <a:lnSpc>
                <a:spcPct val="80000"/>
              </a:lnSpc>
            </a:pPr>
            <a:endParaRPr lang="hu-HU" sz="2400" dirty="0"/>
          </a:p>
          <a:p>
            <a:pPr>
              <a:lnSpc>
                <a:spcPct val="80000"/>
              </a:lnSpc>
            </a:pPr>
            <a:r>
              <a:rPr lang="hu-HU" sz="2400" dirty="0"/>
              <a:t>az áldozat lakhatással, ruházkodással, élelmezéssel és utazással kapcsolatos, valamint gyógyászati és kegyeleti jellegű rendkívüli kiadásaira</a:t>
            </a:r>
          </a:p>
          <a:p>
            <a:pPr>
              <a:lnSpc>
                <a:spcPct val="80000"/>
              </a:lnSpc>
            </a:pPr>
            <a:r>
              <a:rPr lang="hu-HU" sz="2400" dirty="0"/>
              <a:t>pillanatnyi rászorultság: a bűncselekmény következtében az áldozat az említett kiadásait nem tudja megfizetni</a:t>
            </a:r>
          </a:p>
          <a:p>
            <a:pPr>
              <a:lnSpc>
                <a:spcPct val="80000"/>
              </a:lnSpc>
            </a:pPr>
            <a:r>
              <a:rPr lang="hu-HU" sz="2400" dirty="0"/>
              <a:t>büntetőügyekben eljáró hatóság által kiállított igazolás</a:t>
            </a:r>
          </a:p>
          <a:p>
            <a:pPr>
              <a:lnSpc>
                <a:spcPct val="80000"/>
              </a:lnSpc>
            </a:pPr>
            <a:r>
              <a:rPr lang="hu-HU" sz="2400" dirty="0"/>
              <a:t>határidő 5 nap (bűncselekmény/szabálysértés elkövetésétől számítva)</a:t>
            </a:r>
          </a:p>
          <a:p>
            <a:pPr>
              <a:lnSpc>
                <a:spcPct val="80000"/>
              </a:lnSpc>
            </a:pPr>
            <a:r>
              <a:rPr lang="hu-HU" sz="2400" dirty="0"/>
              <a:t>formanyomtatvány</a:t>
            </a:r>
          </a:p>
          <a:p>
            <a:pPr>
              <a:lnSpc>
                <a:spcPct val="80000"/>
              </a:lnSpc>
            </a:pPr>
            <a:r>
              <a:rPr lang="hu-HU" sz="2400" dirty="0"/>
              <a:t>maximális összege </a:t>
            </a:r>
            <a:r>
              <a:rPr lang="hu-HU" sz="2400" dirty="0" smtClean="0"/>
              <a:t>91.633 </a:t>
            </a:r>
            <a:r>
              <a:rPr lang="hu-HU" sz="2400" dirty="0"/>
              <a:t>Ft (</a:t>
            </a:r>
            <a:r>
              <a:rPr lang="hu-HU" sz="2400" dirty="0" smtClean="0"/>
              <a:t>2013)</a:t>
            </a:r>
            <a:endParaRPr lang="hu-HU" sz="2400" dirty="0"/>
          </a:p>
          <a:p>
            <a:pPr>
              <a:lnSpc>
                <a:spcPct val="80000"/>
              </a:lnSpc>
            </a:pPr>
            <a:r>
              <a:rPr lang="hu-HU" sz="2400" dirty="0"/>
              <a:t>nem kártérítés, hanem krízissegély</a:t>
            </a:r>
          </a:p>
        </p:txBody>
      </p:sp>
      <p:pic>
        <p:nvPicPr>
          <p:cNvPr id="8" name="Kép 7" descr="C:\Documents and Settings\hegeduszs\Local Settings\Temporary Internet Files\Content.Word\kih-logo-hu-szine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235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470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4612</TotalTime>
  <Words>934</Words>
  <Application>Microsoft Office PowerPoint</Application>
  <PresentationFormat>Diavetítés a képernyőre (4:3 oldalarány)</PresentationFormat>
  <Paragraphs>192</Paragraphs>
  <Slides>20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1" baseType="lpstr">
      <vt:lpstr>Office-téma</vt:lpstr>
      <vt:lpstr>A magyar áldozatsegítés bemutatása és fejlesztése</vt:lpstr>
      <vt:lpstr>Jogszabályi keretek 1.</vt:lpstr>
      <vt:lpstr>Jogszabályi keretek 2.</vt:lpstr>
      <vt:lpstr>Az áldozatsegítés szervezeti keretei</vt:lpstr>
      <vt:lpstr>Feladatmegosztás</vt:lpstr>
      <vt:lpstr>Áldozatoknak nyújtott támogatások rendszere</vt:lpstr>
      <vt:lpstr>7. dia</vt:lpstr>
      <vt:lpstr>8. dia</vt:lpstr>
      <vt:lpstr>9. dia</vt:lpstr>
      <vt:lpstr>10. dia</vt:lpstr>
      <vt:lpstr>11. dia</vt:lpstr>
      <vt:lpstr>12. dia</vt:lpstr>
      <vt:lpstr>13. dia</vt:lpstr>
      <vt:lpstr>14. dia</vt:lpstr>
      <vt:lpstr>15. dia</vt:lpstr>
      <vt:lpstr>16. dia</vt:lpstr>
      <vt:lpstr>17. dia</vt:lpstr>
      <vt:lpstr>18. dia</vt:lpstr>
      <vt:lpstr>19. dia</vt:lpstr>
      <vt:lpstr>20. dia</vt:lpstr>
    </vt:vector>
  </TitlesOfParts>
  <Company>IH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Alapfeladatok és fejlesztések az Áldozatsegítő Szolgálat munkájában</dc:title>
  <dc:creator>Veisz Gábor</dc:creator>
  <cp:lastModifiedBy>Notebook</cp:lastModifiedBy>
  <cp:revision>663</cp:revision>
  <dcterms:created xsi:type="dcterms:W3CDTF">2012-10-09T11:44:59Z</dcterms:created>
  <dcterms:modified xsi:type="dcterms:W3CDTF">2013-09-05T13:28:27Z</dcterms:modified>
</cp:coreProperties>
</file>