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7"/>
  </p:notesMasterIdLst>
  <p:sldIdLst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69" r:id="rId15"/>
    <p:sldId id="267" r:id="rId16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9765"/>
    <a:srgbClr val="A290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4FB1DB-6971-404E-9F12-25ADE8DFBD8F}" type="doc">
      <dgm:prSet loTypeId="urn:microsoft.com/office/officeart/2005/8/layout/orgChart1" loCatId="hierarchy" qsTypeId="urn:microsoft.com/office/officeart/2005/8/quickstyle/simple1#2" qsCatId="simple" csTypeId="urn:microsoft.com/office/officeart/2005/8/colors/colorful2" csCatId="colorful" phldr="1"/>
      <dgm:spPr/>
    </dgm:pt>
    <dgm:pt modelId="{1EF2EECD-3455-4F5A-A6DD-CF7196A07F43}">
      <dgm:prSet custT="1"/>
      <dgm:spPr/>
      <dgm:t>
        <a:bodyPr/>
        <a:lstStyle/>
        <a:p>
          <a:pPr marR="0" algn="ctr" rtl="0"/>
          <a:r>
            <a:rPr lang="hu-HU" sz="2000" b="1" baseline="0" dirty="0" smtClean="0">
              <a:latin typeface="Arial"/>
            </a:rPr>
            <a:t>SEGÍTSÉGNYÚJTÁSI FORMÁK</a:t>
          </a:r>
          <a:endParaRPr lang="hu-HU" sz="2000" dirty="0" smtClean="0"/>
        </a:p>
      </dgm:t>
    </dgm:pt>
    <dgm:pt modelId="{35D4C32F-F2AF-4935-92DB-8EC03FE6878F}" type="parTrans" cxnId="{1C4C2382-222D-4788-8202-C2A43F116253}">
      <dgm:prSet/>
      <dgm:spPr/>
      <dgm:t>
        <a:bodyPr/>
        <a:lstStyle/>
        <a:p>
          <a:endParaRPr lang="hu-HU"/>
        </a:p>
      </dgm:t>
    </dgm:pt>
    <dgm:pt modelId="{D9A45865-90B2-46E9-8295-3FED3E41DB29}" type="sibTrans" cxnId="{1C4C2382-222D-4788-8202-C2A43F116253}">
      <dgm:prSet/>
      <dgm:spPr/>
      <dgm:t>
        <a:bodyPr/>
        <a:lstStyle/>
        <a:p>
          <a:endParaRPr lang="hu-HU"/>
        </a:p>
      </dgm:t>
    </dgm:pt>
    <dgm:pt modelId="{088CB624-F21C-4712-825F-A604767C7B83}">
      <dgm:prSet custT="1"/>
      <dgm:spPr/>
      <dgm:t>
        <a:bodyPr/>
        <a:lstStyle/>
        <a:p>
          <a:pPr marR="0" algn="ctr" rtl="0"/>
          <a:r>
            <a:rPr lang="hu-HU" sz="1600" b="1" baseline="0" dirty="0" smtClean="0">
              <a:latin typeface="Arial"/>
            </a:rPr>
            <a:t>TÁJÉKOZTATÁS</a:t>
          </a:r>
          <a:endParaRPr lang="hu-HU" sz="1000" dirty="0" smtClean="0"/>
        </a:p>
      </dgm:t>
    </dgm:pt>
    <dgm:pt modelId="{DDCCFCF1-6DBE-4D93-9C5C-713636D320F3}" type="parTrans" cxnId="{055368DD-1A5F-4A11-8A64-DED0A6520DDD}">
      <dgm:prSet/>
      <dgm:spPr/>
      <dgm:t>
        <a:bodyPr/>
        <a:lstStyle/>
        <a:p>
          <a:endParaRPr lang="hu-HU"/>
        </a:p>
      </dgm:t>
    </dgm:pt>
    <dgm:pt modelId="{74F43BEB-7332-48AF-A8C8-DDFB7CAF7EF8}" type="sibTrans" cxnId="{055368DD-1A5F-4A11-8A64-DED0A6520DDD}">
      <dgm:prSet/>
      <dgm:spPr/>
      <dgm:t>
        <a:bodyPr/>
        <a:lstStyle/>
        <a:p>
          <a:endParaRPr lang="hu-HU"/>
        </a:p>
      </dgm:t>
    </dgm:pt>
    <dgm:pt modelId="{D5FCA522-A593-4A0D-BA38-F88A9C7FE288}">
      <dgm:prSet custT="1"/>
      <dgm:spPr/>
      <dgm:t>
        <a:bodyPr/>
        <a:lstStyle/>
        <a:p>
          <a:pPr marR="0" algn="ctr" rtl="0"/>
          <a:r>
            <a:rPr lang="hu-HU" sz="1600" b="1" baseline="0" dirty="0" smtClean="0">
              <a:latin typeface="Arial"/>
            </a:rPr>
            <a:t>TÁMOGATÁSOK</a:t>
          </a:r>
          <a:endParaRPr lang="hu-HU" sz="1000" dirty="0" smtClean="0"/>
        </a:p>
      </dgm:t>
    </dgm:pt>
    <dgm:pt modelId="{69E2BFDE-484F-4232-852E-EA2DE8B1BE38}" type="parTrans" cxnId="{E40B3ACC-0C4E-4E37-901C-6B27CE0BA182}">
      <dgm:prSet/>
      <dgm:spPr/>
      <dgm:t>
        <a:bodyPr/>
        <a:lstStyle/>
        <a:p>
          <a:endParaRPr lang="hu-HU"/>
        </a:p>
      </dgm:t>
    </dgm:pt>
    <dgm:pt modelId="{C1C476E6-1C84-4CBB-8C36-BDF13A4A36AC}" type="sibTrans" cxnId="{E40B3ACC-0C4E-4E37-901C-6B27CE0BA182}">
      <dgm:prSet/>
      <dgm:spPr/>
      <dgm:t>
        <a:bodyPr/>
        <a:lstStyle/>
        <a:p>
          <a:endParaRPr lang="hu-HU"/>
        </a:p>
      </dgm:t>
    </dgm:pt>
    <dgm:pt modelId="{D5DF2C69-A760-4B4A-B14F-D120AD52EA88}">
      <dgm:prSet custT="1"/>
      <dgm:spPr/>
      <dgm:t>
        <a:bodyPr/>
        <a:lstStyle/>
        <a:p>
          <a:pPr marR="0" algn="ctr" rtl="0"/>
          <a:r>
            <a:rPr lang="hu-HU" sz="1400" b="1" baseline="0" dirty="0" smtClean="0">
              <a:latin typeface="Arial"/>
            </a:rPr>
            <a:t>ÁLLAMI KÁRENYHÍTÉS</a:t>
          </a:r>
          <a:endParaRPr lang="hu-HU" sz="1400" dirty="0" smtClean="0"/>
        </a:p>
      </dgm:t>
    </dgm:pt>
    <dgm:pt modelId="{89B95057-B219-4257-B176-04D0F0EFDA35}" type="parTrans" cxnId="{506570DB-6B8D-4F58-B2FC-A11A941290CF}">
      <dgm:prSet/>
      <dgm:spPr/>
      <dgm:t>
        <a:bodyPr/>
        <a:lstStyle/>
        <a:p>
          <a:endParaRPr lang="hu-HU"/>
        </a:p>
      </dgm:t>
    </dgm:pt>
    <dgm:pt modelId="{ED2EED68-EAB6-4B17-AC87-67C7762C407A}" type="sibTrans" cxnId="{506570DB-6B8D-4F58-B2FC-A11A941290CF}">
      <dgm:prSet/>
      <dgm:spPr/>
      <dgm:t>
        <a:bodyPr/>
        <a:lstStyle/>
        <a:p>
          <a:endParaRPr lang="hu-HU"/>
        </a:p>
      </dgm:t>
    </dgm:pt>
    <dgm:pt modelId="{EA47BCD3-A2E9-4FB3-A60D-CCB19D1EDBFF}">
      <dgm:prSet custT="1"/>
      <dgm:spPr/>
      <dgm:t>
        <a:bodyPr/>
        <a:lstStyle/>
        <a:p>
          <a:pPr marR="0" algn="ctr" rtl="0"/>
          <a:r>
            <a:rPr lang="hu-HU" sz="1400" b="1" baseline="0" dirty="0" smtClean="0">
              <a:latin typeface="Arial"/>
            </a:rPr>
            <a:t>SZOLGÁLTATÁSOK</a:t>
          </a:r>
          <a:endParaRPr lang="hu-HU" sz="800" dirty="0" smtClean="0"/>
        </a:p>
      </dgm:t>
    </dgm:pt>
    <dgm:pt modelId="{E83DCF68-A039-4B4D-AAAD-1380898533FE}" type="parTrans" cxnId="{7B8C9C09-10A3-4D5F-9017-879FFDCDB904}">
      <dgm:prSet/>
      <dgm:spPr/>
      <dgm:t>
        <a:bodyPr/>
        <a:lstStyle/>
        <a:p>
          <a:endParaRPr lang="hu-HU"/>
        </a:p>
      </dgm:t>
    </dgm:pt>
    <dgm:pt modelId="{8263DBA7-1CC7-450F-B04C-C28CC0F34E52}" type="sibTrans" cxnId="{7B8C9C09-10A3-4D5F-9017-879FFDCDB904}">
      <dgm:prSet/>
      <dgm:spPr/>
      <dgm:t>
        <a:bodyPr/>
        <a:lstStyle/>
        <a:p>
          <a:endParaRPr lang="hu-HU"/>
        </a:p>
      </dgm:t>
    </dgm:pt>
    <dgm:pt modelId="{D2939AF4-1105-46CF-B8D0-84691F55E7E0}">
      <dgm:prSet/>
      <dgm:spPr/>
      <dgm:t>
        <a:bodyPr/>
        <a:lstStyle/>
        <a:p>
          <a:pPr marR="0" algn="ctr" rtl="0"/>
          <a:r>
            <a:rPr lang="hu-HU" b="1" baseline="0" dirty="0" smtClean="0">
              <a:latin typeface="Arial"/>
            </a:rPr>
            <a:t>AZONNALI PÉNZÜGYI SEGÉLY</a:t>
          </a:r>
          <a:endParaRPr lang="hu-HU" dirty="0" smtClean="0"/>
        </a:p>
      </dgm:t>
    </dgm:pt>
    <dgm:pt modelId="{D9B1BF28-A7F7-439C-A209-D3BF48E109D1}" type="parTrans" cxnId="{D7D47437-FE59-4395-8C7C-7584E6F3122B}">
      <dgm:prSet/>
      <dgm:spPr/>
      <dgm:t>
        <a:bodyPr/>
        <a:lstStyle/>
        <a:p>
          <a:endParaRPr lang="hu-HU"/>
        </a:p>
      </dgm:t>
    </dgm:pt>
    <dgm:pt modelId="{5948FF73-6547-4FF5-A611-B8F603B29EB8}" type="sibTrans" cxnId="{D7D47437-FE59-4395-8C7C-7584E6F3122B}">
      <dgm:prSet/>
      <dgm:spPr/>
      <dgm:t>
        <a:bodyPr/>
        <a:lstStyle/>
        <a:p>
          <a:endParaRPr lang="hu-HU"/>
        </a:p>
      </dgm:t>
    </dgm:pt>
    <dgm:pt modelId="{747F0B79-F477-41D0-9807-B39DA695731B}">
      <dgm:prSet/>
      <dgm:spPr/>
      <dgm:t>
        <a:bodyPr/>
        <a:lstStyle/>
        <a:p>
          <a:pPr marR="0" rtl="0"/>
          <a:r>
            <a:rPr lang="hu-HU" b="1" baseline="0" dirty="0" smtClean="0">
              <a:latin typeface="Arial"/>
            </a:rPr>
            <a:t>ÉRDEKÉRVÉNYESÍTÉS ELŐSEGÍTÉSE </a:t>
          </a:r>
        </a:p>
        <a:p>
          <a:pPr marR="0" rtl="0"/>
          <a:r>
            <a:rPr lang="hu-HU" b="1" baseline="0" dirty="0" smtClean="0">
              <a:latin typeface="Arial"/>
            </a:rPr>
            <a:t>(ezen belül a jogi segítségnyújtás)</a:t>
          </a:r>
          <a:endParaRPr lang="hu-HU" dirty="0" smtClean="0"/>
        </a:p>
      </dgm:t>
    </dgm:pt>
    <dgm:pt modelId="{1F390903-7066-450F-A89D-EE9B2B606A8C}" type="parTrans" cxnId="{F762E494-1CA6-45E1-9CAE-249145EEC396}">
      <dgm:prSet/>
      <dgm:spPr/>
      <dgm:t>
        <a:bodyPr/>
        <a:lstStyle/>
        <a:p>
          <a:endParaRPr lang="hu-HU"/>
        </a:p>
      </dgm:t>
    </dgm:pt>
    <dgm:pt modelId="{D3421256-0B8F-4DA3-AB6E-112ECA1D1E3A}" type="sibTrans" cxnId="{F762E494-1CA6-45E1-9CAE-249145EEC396}">
      <dgm:prSet/>
      <dgm:spPr/>
      <dgm:t>
        <a:bodyPr/>
        <a:lstStyle/>
        <a:p>
          <a:endParaRPr lang="hu-HU"/>
        </a:p>
      </dgm:t>
    </dgm:pt>
    <dgm:pt modelId="{4E6A0C3A-AFBF-45CF-AA4C-8B54DF113978}" type="asst">
      <dgm:prSet/>
      <dgm:spPr/>
      <dgm:t>
        <a:bodyPr/>
        <a:lstStyle/>
        <a:p>
          <a:r>
            <a:rPr lang="hu-HU" b="1" dirty="0" smtClean="0"/>
            <a:t>VÉDETT SZÁLLÁSHELY</a:t>
          </a:r>
          <a:endParaRPr lang="hu-HU" b="1" dirty="0"/>
        </a:p>
      </dgm:t>
    </dgm:pt>
    <dgm:pt modelId="{93733BE6-3F58-4E68-BACA-FE6260F41C29}" type="parTrans" cxnId="{E8D3E44C-21D8-41CE-A82B-32ED15DD409B}">
      <dgm:prSet/>
      <dgm:spPr/>
      <dgm:t>
        <a:bodyPr/>
        <a:lstStyle/>
        <a:p>
          <a:endParaRPr lang="hu-HU"/>
        </a:p>
      </dgm:t>
    </dgm:pt>
    <dgm:pt modelId="{CE11D2B5-E7D3-476A-905D-68C063DA0DB2}" type="sibTrans" cxnId="{E8D3E44C-21D8-41CE-A82B-32ED15DD409B}">
      <dgm:prSet/>
      <dgm:spPr/>
      <dgm:t>
        <a:bodyPr/>
        <a:lstStyle/>
        <a:p>
          <a:endParaRPr lang="hu-HU"/>
        </a:p>
      </dgm:t>
    </dgm:pt>
    <dgm:pt modelId="{373347A0-2DD6-4907-9CDB-14E1A477E31E}" type="pres">
      <dgm:prSet presAssocID="{CF4FB1DB-6971-404E-9F12-25ADE8DFBD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C4D85F-4C86-410D-A228-270CFDFEB6F5}" type="pres">
      <dgm:prSet presAssocID="{1EF2EECD-3455-4F5A-A6DD-CF7196A07F43}" presName="hierRoot1" presStyleCnt="0">
        <dgm:presLayoutVars>
          <dgm:hierBranch val="hang"/>
        </dgm:presLayoutVars>
      </dgm:prSet>
      <dgm:spPr/>
    </dgm:pt>
    <dgm:pt modelId="{96874015-3D21-4383-A302-610DFBB01013}" type="pres">
      <dgm:prSet presAssocID="{1EF2EECD-3455-4F5A-A6DD-CF7196A07F43}" presName="rootComposite1" presStyleCnt="0"/>
      <dgm:spPr/>
    </dgm:pt>
    <dgm:pt modelId="{D9D7F2A6-EBBD-4702-BA26-96233EED7BC4}" type="pres">
      <dgm:prSet presAssocID="{1EF2EECD-3455-4F5A-A6DD-CF7196A07F43}" presName="rootText1" presStyleLbl="node0" presStyleIdx="0" presStyleCnt="1" custScaleX="427519" custLinFactX="89631" custLinFactY="-13313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183DFAD-23CD-4540-BE3F-73B6E53768FC}" type="pres">
      <dgm:prSet presAssocID="{1EF2EECD-3455-4F5A-A6DD-CF7196A07F43}" presName="rootConnector1" presStyleLbl="node1" presStyleIdx="0" presStyleCnt="0"/>
      <dgm:spPr/>
      <dgm:t>
        <a:bodyPr/>
        <a:lstStyle/>
        <a:p>
          <a:endParaRPr lang="hu-HU"/>
        </a:p>
      </dgm:t>
    </dgm:pt>
    <dgm:pt modelId="{9ABE71BE-C108-4E0D-8BF0-B3CAEFF9AAC9}" type="pres">
      <dgm:prSet presAssocID="{1EF2EECD-3455-4F5A-A6DD-CF7196A07F43}" presName="hierChild2" presStyleCnt="0"/>
      <dgm:spPr/>
    </dgm:pt>
    <dgm:pt modelId="{76220EF9-FDF5-4A5F-A132-4C03E10AE0C0}" type="pres">
      <dgm:prSet presAssocID="{DDCCFCF1-6DBE-4D93-9C5C-713636D320F3}" presName="Name48" presStyleLbl="parChTrans1D2" presStyleIdx="0" presStyleCnt="2"/>
      <dgm:spPr/>
      <dgm:t>
        <a:bodyPr/>
        <a:lstStyle/>
        <a:p>
          <a:endParaRPr lang="hu-HU"/>
        </a:p>
      </dgm:t>
    </dgm:pt>
    <dgm:pt modelId="{E9F3FFE8-CA82-4219-AB9C-0EA3D3162939}" type="pres">
      <dgm:prSet presAssocID="{088CB624-F21C-4712-825F-A604767C7B83}" presName="hierRoot2" presStyleCnt="0">
        <dgm:presLayoutVars>
          <dgm:hierBranch/>
        </dgm:presLayoutVars>
      </dgm:prSet>
      <dgm:spPr/>
    </dgm:pt>
    <dgm:pt modelId="{D7ABD2EB-87BF-42BB-8C4B-923067550278}" type="pres">
      <dgm:prSet presAssocID="{088CB624-F21C-4712-825F-A604767C7B83}" presName="rootComposite" presStyleCnt="0"/>
      <dgm:spPr/>
    </dgm:pt>
    <dgm:pt modelId="{D483B6C8-F38E-4E7F-A75C-6D3D5A1D831E}" type="pres">
      <dgm:prSet presAssocID="{088CB624-F21C-4712-825F-A604767C7B83}" presName="rootText" presStyleLbl="node2" presStyleIdx="0" presStyleCnt="2" custScaleX="224437" custLinFactNeighborX="82412" custLinFactNeighborY="-6949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8EFC329-D46C-43A6-B086-341242252A7B}" type="pres">
      <dgm:prSet presAssocID="{088CB624-F21C-4712-825F-A604767C7B83}" presName="rootConnector" presStyleLbl="node2" presStyleIdx="0" presStyleCnt="2"/>
      <dgm:spPr/>
      <dgm:t>
        <a:bodyPr/>
        <a:lstStyle/>
        <a:p>
          <a:endParaRPr lang="hu-HU"/>
        </a:p>
      </dgm:t>
    </dgm:pt>
    <dgm:pt modelId="{BF249F4D-BEAF-4351-B2BC-D43671DD883E}" type="pres">
      <dgm:prSet presAssocID="{088CB624-F21C-4712-825F-A604767C7B83}" presName="hierChild4" presStyleCnt="0"/>
      <dgm:spPr/>
    </dgm:pt>
    <dgm:pt modelId="{9F27C44D-56CF-4312-951E-340832B9032D}" type="pres">
      <dgm:prSet presAssocID="{088CB624-F21C-4712-825F-A604767C7B83}" presName="hierChild5" presStyleCnt="0"/>
      <dgm:spPr/>
    </dgm:pt>
    <dgm:pt modelId="{FF146C00-F129-4F3E-A235-91287A0D8788}" type="pres">
      <dgm:prSet presAssocID="{69E2BFDE-484F-4232-852E-EA2DE8B1BE38}" presName="Name48" presStyleLbl="parChTrans1D2" presStyleIdx="1" presStyleCnt="2"/>
      <dgm:spPr/>
      <dgm:t>
        <a:bodyPr/>
        <a:lstStyle/>
        <a:p>
          <a:endParaRPr lang="hu-HU"/>
        </a:p>
      </dgm:t>
    </dgm:pt>
    <dgm:pt modelId="{11C82A0D-2BB1-4D4E-A574-43210227CAC6}" type="pres">
      <dgm:prSet presAssocID="{D5FCA522-A593-4A0D-BA38-F88A9C7FE288}" presName="hierRoot2" presStyleCnt="0">
        <dgm:presLayoutVars>
          <dgm:hierBranch val="hang"/>
        </dgm:presLayoutVars>
      </dgm:prSet>
      <dgm:spPr/>
    </dgm:pt>
    <dgm:pt modelId="{7170F05E-3790-405F-964D-A7110DC9AD59}" type="pres">
      <dgm:prSet presAssocID="{D5FCA522-A593-4A0D-BA38-F88A9C7FE288}" presName="rootComposite" presStyleCnt="0"/>
      <dgm:spPr/>
    </dgm:pt>
    <dgm:pt modelId="{EF7B91DF-B550-4852-8328-28BCFA8801A0}" type="pres">
      <dgm:prSet presAssocID="{D5FCA522-A593-4A0D-BA38-F88A9C7FE288}" presName="rootText" presStyleLbl="node2" presStyleIdx="1" presStyleCnt="2" custScaleX="223447" custLinFactX="96326" custLinFactNeighborX="100000" custLinFactNeighborY="-6949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E9433959-4F25-45D0-A948-564FFF2EC732}" type="pres">
      <dgm:prSet presAssocID="{D5FCA522-A593-4A0D-BA38-F88A9C7FE288}" presName="rootConnector" presStyleLbl="node2" presStyleIdx="1" presStyleCnt="2"/>
      <dgm:spPr/>
      <dgm:t>
        <a:bodyPr/>
        <a:lstStyle/>
        <a:p>
          <a:endParaRPr lang="hu-HU"/>
        </a:p>
      </dgm:t>
    </dgm:pt>
    <dgm:pt modelId="{640012EB-F30E-467F-96EA-F46F738D3768}" type="pres">
      <dgm:prSet presAssocID="{D5FCA522-A593-4A0D-BA38-F88A9C7FE288}" presName="hierChild4" presStyleCnt="0"/>
      <dgm:spPr/>
    </dgm:pt>
    <dgm:pt modelId="{7A9A64F2-73C3-4C07-B97D-9F33247BB441}" type="pres">
      <dgm:prSet presAssocID="{89B95057-B219-4257-B176-04D0F0EFDA35}" presName="Name48" presStyleLbl="parChTrans1D3" presStyleIdx="0" presStyleCnt="2"/>
      <dgm:spPr/>
      <dgm:t>
        <a:bodyPr/>
        <a:lstStyle/>
        <a:p>
          <a:endParaRPr lang="hu-HU"/>
        </a:p>
      </dgm:t>
    </dgm:pt>
    <dgm:pt modelId="{F997E3DB-7F4A-4F64-B5FA-93BC974881C1}" type="pres">
      <dgm:prSet presAssocID="{D5DF2C69-A760-4B4A-B14F-D120AD52EA88}" presName="hierRoot2" presStyleCnt="0">
        <dgm:presLayoutVars>
          <dgm:hierBranch val="r"/>
        </dgm:presLayoutVars>
      </dgm:prSet>
      <dgm:spPr/>
    </dgm:pt>
    <dgm:pt modelId="{B82FE1CE-AA7C-4CC2-B66F-23A401A36049}" type="pres">
      <dgm:prSet presAssocID="{D5DF2C69-A760-4B4A-B14F-D120AD52EA88}" presName="rootComposite" presStyleCnt="0"/>
      <dgm:spPr/>
    </dgm:pt>
    <dgm:pt modelId="{23CFD410-CE63-42A5-A29A-32D6DB315864}" type="pres">
      <dgm:prSet presAssocID="{D5DF2C69-A760-4B4A-B14F-D120AD52EA88}" presName="rootText" presStyleLbl="node3" presStyleIdx="0" presStyleCnt="2" custScaleX="161398" custLinFactX="187038" custLinFactNeighborX="200000" custLinFactNeighborY="-2567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2471A67-FCD6-4373-A7A4-1CEA315F6B80}" type="pres">
      <dgm:prSet presAssocID="{D5DF2C69-A760-4B4A-B14F-D120AD52EA88}" presName="rootConnector" presStyleLbl="node3" presStyleIdx="0" presStyleCnt="2"/>
      <dgm:spPr/>
      <dgm:t>
        <a:bodyPr/>
        <a:lstStyle/>
        <a:p>
          <a:endParaRPr lang="hu-HU"/>
        </a:p>
      </dgm:t>
    </dgm:pt>
    <dgm:pt modelId="{F5F69C71-B739-4CC0-BE29-902B917D1E79}" type="pres">
      <dgm:prSet presAssocID="{D5DF2C69-A760-4B4A-B14F-D120AD52EA88}" presName="hierChild4" presStyleCnt="0"/>
      <dgm:spPr/>
    </dgm:pt>
    <dgm:pt modelId="{FB58B15C-4D8C-4C2F-91E1-5B734F384881}" type="pres">
      <dgm:prSet presAssocID="{D5DF2C69-A760-4B4A-B14F-D120AD52EA88}" presName="hierChild5" presStyleCnt="0"/>
      <dgm:spPr/>
    </dgm:pt>
    <dgm:pt modelId="{1666BADA-6ABD-47E6-BE26-49CF75E8E0F1}" type="pres">
      <dgm:prSet presAssocID="{E83DCF68-A039-4B4D-AAAD-1380898533FE}" presName="Name48" presStyleLbl="parChTrans1D3" presStyleIdx="1" presStyleCnt="2"/>
      <dgm:spPr/>
      <dgm:t>
        <a:bodyPr/>
        <a:lstStyle/>
        <a:p>
          <a:endParaRPr lang="hu-HU"/>
        </a:p>
      </dgm:t>
    </dgm:pt>
    <dgm:pt modelId="{10105473-51AB-479E-BAB8-944CD3FA361F}" type="pres">
      <dgm:prSet presAssocID="{EA47BCD3-A2E9-4FB3-A60D-CCB19D1EDBFF}" presName="hierRoot2" presStyleCnt="0">
        <dgm:presLayoutVars>
          <dgm:hierBranch val="hang"/>
        </dgm:presLayoutVars>
      </dgm:prSet>
      <dgm:spPr/>
    </dgm:pt>
    <dgm:pt modelId="{F781CF27-FEE7-4305-A8D4-D41724460F8F}" type="pres">
      <dgm:prSet presAssocID="{EA47BCD3-A2E9-4FB3-A60D-CCB19D1EDBFF}" presName="rootComposite" presStyleCnt="0"/>
      <dgm:spPr/>
    </dgm:pt>
    <dgm:pt modelId="{AD7D0526-4217-4793-B3AD-2512A579CAF5}" type="pres">
      <dgm:prSet presAssocID="{EA47BCD3-A2E9-4FB3-A60D-CCB19D1EDBFF}" presName="rootText" presStyleLbl="node3" presStyleIdx="1" presStyleCnt="2" custScaleX="195273" custLinFactX="-96289" custLinFactNeighborX="-100000" custLinFactNeighborY="-25674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5D51E114-E554-4CD9-921D-65FD96DED504}" type="pres">
      <dgm:prSet presAssocID="{EA47BCD3-A2E9-4FB3-A60D-CCB19D1EDBFF}" presName="rootConnector" presStyleLbl="node3" presStyleIdx="1" presStyleCnt="2"/>
      <dgm:spPr/>
      <dgm:t>
        <a:bodyPr/>
        <a:lstStyle/>
        <a:p>
          <a:endParaRPr lang="hu-HU"/>
        </a:p>
      </dgm:t>
    </dgm:pt>
    <dgm:pt modelId="{825E4943-E40E-4E72-AB4B-3C6E7F577822}" type="pres">
      <dgm:prSet presAssocID="{EA47BCD3-A2E9-4FB3-A60D-CCB19D1EDBFF}" presName="hierChild4" presStyleCnt="0"/>
      <dgm:spPr/>
    </dgm:pt>
    <dgm:pt modelId="{ECF76CCA-10A1-49EE-80C3-82B971B44446}" type="pres">
      <dgm:prSet presAssocID="{D9B1BF28-A7F7-439C-A209-D3BF48E109D1}" presName="Name48" presStyleLbl="parChTrans1D4" presStyleIdx="0" presStyleCnt="3"/>
      <dgm:spPr/>
      <dgm:t>
        <a:bodyPr/>
        <a:lstStyle/>
        <a:p>
          <a:endParaRPr lang="hu-HU"/>
        </a:p>
      </dgm:t>
    </dgm:pt>
    <dgm:pt modelId="{AC00F7FF-D7BC-404C-9E2E-66AE18680442}" type="pres">
      <dgm:prSet presAssocID="{D2939AF4-1105-46CF-B8D0-84691F55E7E0}" presName="hierRoot2" presStyleCnt="0">
        <dgm:presLayoutVars>
          <dgm:hierBranch val="init"/>
        </dgm:presLayoutVars>
      </dgm:prSet>
      <dgm:spPr/>
    </dgm:pt>
    <dgm:pt modelId="{39A37820-A2A5-471D-94C2-8CE447CD8F46}" type="pres">
      <dgm:prSet presAssocID="{D2939AF4-1105-46CF-B8D0-84691F55E7E0}" presName="rootComposite" presStyleCnt="0"/>
      <dgm:spPr/>
    </dgm:pt>
    <dgm:pt modelId="{1211846E-D9D1-49AC-8222-831CE68B55AE}" type="pres">
      <dgm:prSet presAssocID="{D2939AF4-1105-46CF-B8D0-84691F55E7E0}" presName="rootText" presStyleLbl="node4" presStyleIdx="0" presStyleCnt="2" custScaleX="166455" custScaleY="228569" custLinFactX="-100000" custLinFactNeighborX="-145614" custLinFactNeighborY="4673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DA1C16A-B52A-4722-8688-2B72B57CA814}" type="pres">
      <dgm:prSet presAssocID="{D2939AF4-1105-46CF-B8D0-84691F55E7E0}" presName="rootConnector" presStyleLbl="node4" presStyleIdx="0" presStyleCnt="2"/>
      <dgm:spPr/>
      <dgm:t>
        <a:bodyPr/>
        <a:lstStyle/>
        <a:p>
          <a:endParaRPr lang="hu-HU"/>
        </a:p>
      </dgm:t>
    </dgm:pt>
    <dgm:pt modelId="{A6B13B37-49A1-4788-9FEC-723F37A6CAB1}" type="pres">
      <dgm:prSet presAssocID="{D2939AF4-1105-46CF-B8D0-84691F55E7E0}" presName="hierChild4" presStyleCnt="0"/>
      <dgm:spPr/>
    </dgm:pt>
    <dgm:pt modelId="{24884783-BA27-4073-88C0-7E7D81D0D3DE}" type="pres">
      <dgm:prSet presAssocID="{D2939AF4-1105-46CF-B8D0-84691F55E7E0}" presName="hierChild5" presStyleCnt="0"/>
      <dgm:spPr/>
    </dgm:pt>
    <dgm:pt modelId="{6009AB93-14E9-4849-AA7A-70EB82AEA0CB}" type="pres">
      <dgm:prSet presAssocID="{1F390903-7066-450F-A89D-EE9B2B606A8C}" presName="Name48" presStyleLbl="parChTrans1D4" presStyleIdx="1" presStyleCnt="3"/>
      <dgm:spPr/>
      <dgm:t>
        <a:bodyPr/>
        <a:lstStyle/>
        <a:p>
          <a:endParaRPr lang="hu-HU"/>
        </a:p>
      </dgm:t>
    </dgm:pt>
    <dgm:pt modelId="{7A6229C9-6CD3-46AB-B31A-E7E30F93193A}" type="pres">
      <dgm:prSet presAssocID="{747F0B79-F477-41D0-9807-B39DA695731B}" presName="hierRoot2" presStyleCnt="0">
        <dgm:presLayoutVars>
          <dgm:hierBranch val="init"/>
        </dgm:presLayoutVars>
      </dgm:prSet>
      <dgm:spPr/>
    </dgm:pt>
    <dgm:pt modelId="{3A897048-22B1-402D-800F-8CAFD72B8910}" type="pres">
      <dgm:prSet presAssocID="{747F0B79-F477-41D0-9807-B39DA695731B}" presName="rootComposite" presStyleCnt="0"/>
      <dgm:spPr/>
    </dgm:pt>
    <dgm:pt modelId="{59D4954B-B2FA-45E8-9554-C1E655DF262A}" type="pres">
      <dgm:prSet presAssocID="{747F0B79-F477-41D0-9807-B39DA695731B}" presName="rootText" presStyleLbl="node4" presStyleIdx="1" presStyleCnt="2" custScaleX="228256" custScaleY="228569" custLinFactX="-82928" custLinFactNeighborX="-100000" custLinFactNeighborY="4311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2FD4B7B-EFDA-451A-8818-F3ED5F445AEF}" type="pres">
      <dgm:prSet presAssocID="{747F0B79-F477-41D0-9807-B39DA695731B}" presName="rootConnector" presStyleLbl="node4" presStyleIdx="1" presStyleCnt="2"/>
      <dgm:spPr/>
      <dgm:t>
        <a:bodyPr/>
        <a:lstStyle/>
        <a:p>
          <a:endParaRPr lang="hu-HU"/>
        </a:p>
      </dgm:t>
    </dgm:pt>
    <dgm:pt modelId="{E05A4EDE-BDE5-44EB-8088-26E2D150E76D}" type="pres">
      <dgm:prSet presAssocID="{747F0B79-F477-41D0-9807-B39DA695731B}" presName="hierChild4" presStyleCnt="0"/>
      <dgm:spPr/>
    </dgm:pt>
    <dgm:pt modelId="{DAC00ADB-9A95-4A9A-8161-43713D38DE64}" type="pres">
      <dgm:prSet presAssocID="{747F0B79-F477-41D0-9807-B39DA695731B}" presName="hierChild5" presStyleCnt="0"/>
      <dgm:spPr/>
    </dgm:pt>
    <dgm:pt modelId="{B40883FB-F69F-4C3D-9297-8DAB0992B0BE}" type="pres">
      <dgm:prSet presAssocID="{EA47BCD3-A2E9-4FB3-A60D-CCB19D1EDBFF}" presName="hierChild5" presStyleCnt="0"/>
      <dgm:spPr/>
    </dgm:pt>
    <dgm:pt modelId="{7BBBDF64-BD29-411A-B60F-061439BF5F71}" type="pres">
      <dgm:prSet presAssocID="{93733BE6-3F58-4E68-BACA-FE6260F41C29}" presName="Name111" presStyleLbl="parChTrans1D4" presStyleIdx="2" presStyleCnt="3"/>
      <dgm:spPr/>
      <dgm:t>
        <a:bodyPr/>
        <a:lstStyle/>
        <a:p>
          <a:endParaRPr lang="hu-HU"/>
        </a:p>
      </dgm:t>
    </dgm:pt>
    <dgm:pt modelId="{CDBA30F1-945A-46BC-82B3-E6AA56C0476F}" type="pres">
      <dgm:prSet presAssocID="{4E6A0C3A-AFBF-45CF-AA4C-8B54DF113978}" presName="hierRoot3" presStyleCnt="0">
        <dgm:presLayoutVars>
          <dgm:hierBranch val="init"/>
        </dgm:presLayoutVars>
      </dgm:prSet>
      <dgm:spPr/>
    </dgm:pt>
    <dgm:pt modelId="{8A85E0BE-D8A1-487C-859E-4E80D0676529}" type="pres">
      <dgm:prSet presAssocID="{4E6A0C3A-AFBF-45CF-AA4C-8B54DF113978}" presName="rootComposite3" presStyleCnt="0"/>
      <dgm:spPr/>
    </dgm:pt>
    <dgm:pt modelId="{126263C6-243D-4E23-9FDC-7D095A8D3235}" type="pres">
      <dgm:prSet presAssocID="{4E6A0C3A-AFBF-45CF-AA4C-8B54DF113978}" presName="rootText3" presStyleLbl="asst3" presStyleIdx="0" presStyleCnt="1" custScaleX="139999" custScaleY="104289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40BFA73-E2D0-481F-8993-AACA1B170692}" type="pres">
      <dgm:prSet presAssocID="{4E6A0C3A-AFBF-45CF-AA4C-8B54DF113978}" presName="rootConnector3" presStyleLbl="asst3" presStyleIdx="0" presStyleCnt="1"/>
      <dgm:spPr/>
      <dgm:t>
        <a:bodyPr/>
        <a:lstStyle/>
        <a:p>
          <a:endParaRPr lang="hu-HU"/>
        </a:p>
      </dgm:t>
    </dgm:pt>
    <dgm:pt modelId="{DB3DD972-C089-4040-80F9-3971EE693AF4}" type="pres">
      <dgm:prSet presAssocID="{4E6A0C3A-AFBF-45CF-AA4C-8B54DF113978}" presName="hierChild6" presStyleCnt="0"/>
      <dgm:spPr/>
    </dgm:pt>
    <dgm:pt modelId="{D360FE23-9710-4BE3-B0F3-3AE9C3A34338}" type="pres">
      <dgm:prSet presAssocID="{4E6A0C3A-AFBF-45CF-AA4C-8B54DF113978}" presName="hierChild7" presStyleCnt="0"/>
      <dgm:spPr/>
    </dgm:pt>
    <dgm:pt modelId="{07EDCB1C-2225-40C8-9D9B-8C6C0C67657F}" type="pres">
      <dgm:prSet presAssocID="{D5FCA522-A593-4A0D-BA38-F88A9C7FE288}" presName="hierChild5" presStyleCnt="0"/>
      <dgm:spPr/>
    </dgm:pt>
    <dgm:pt modelId="{FEE1D07B-87FB-43D3-9A20-D010E5260E2C}" type="pres">
      <dgm:prSet presAssocID="{1EF2EECD-3455-4F5A-A6DD-CF7196A07F43}" presName="hierChild3" presStyleCnt="0"/>
      <dgm:spPr/>
    </dgm:pt>
  </dgm:ptLst>
  <dgm:cxnLst>
    <dgm:cxn modelId="{0E06630C-4843-42FC-91AB-33036EBF199A}" type="presOf" srcId="{088CB624-F21C-4712-825F-A604767C7B83}" destId="{38EFC329-D46C-43A6-B086-341242252A7B}" srcOrd="1" destOrd="0" presId="urn:microsoft.com/office/officeart/2005/8/layout/orgChart1"/>
    <dgm:cxn modelId="{6D53A34C-1F59-4CD2-8149-FF3B5E612FC0}" type="presOf" srcId="{69E2BFDE-484F-4232-852E-EA2DE8B1BE38}" destId="{FF146C00-F129-4F3E-A235-91287A0D8788}" srcOrd="0" destOrd="0" presId="urn:microsoft.com/office/officeart/2005/8/layout/orgChart1"/>
    <dgm:cxn modelId="{5E71104B-4921-4361-B770-ADFF8FB79E4D}" type="presOf" srcId="{D9B1BF28-A7F7-439C-A209-D3BF48E109D1}" destId="{ECF76CCA-10A1-49EE-80C3-82B971B44446}" srcOrd="0" destOrd="0" presId="urn:microsoft.com/office/officeart/2005/8/layout/orgChart1"/>
    <dgm:cxn modelId="{DB1E5C49-A23D-4BC3-909C-F954038DC1B3}" type="presOf" srcId="{1F390903-7066-450F-A89D-EE9B2B606A8C}" destId="{6009AB93-14E9-4849-AA7A-70EB82AEA0CB}" srcOrd="0" destOrd="0" presId="urn:microsoft.com/office/officeart/2005/8/layout/orgChart1"/>
    <dgm:cxn modelId="{7AB9073E-C4B6-4723-A51D-3AAEEE739B46}" type="presOf" srcId="{747F0B79-F477-41D0-9807-B39DA695731B}" destId="{62FD4B7B-EFDA-451A-8818-F3ED5F445AEF}" srcOrd="1" destOrd="0" presId="urn:microsoft.com/office/officeart/2005/8/layout/orgChart1"/>
    <dgm:cxn modelId="{D5F6EB30-55B4-4B41-8624-0D14EE274F0D}" type="presOf" srcId="{CF4FB1DB-6971-404E-9F12-25ADE8DFBD8F}" destId="{373347A0-2DD6-4907-9CDB-14E1A477E31E}" srcOrd="0" destOrd="0" presId="urn:microsoft.com/office/officeart/2005/8/layout/orgChart1"/>
    <dgm:cxn modelId="{E62E724C-B97E-4B68-80B2-3D11A36138AA}" type="presOf" srcId="{93733BE6-3F58-4E68-BACA-FE6260F41C29}" destId="{7BBBDF64-BD29-411A-B60F-061439BF5F71}" srcOrd="0" destOrd="0" presId="urn:microsoft.com/office/officeart/2005/8/layout/orgChart1"/>
    <dgm:cxn modelId="{1C4C2382-222D-4788-8202-C2A43F116253}" srcId="{CF4FB1DB-6971-404E-9F12-25ADE8DFBD8F}" destId="{1EF2EECD-3455-4F5A-A6DD-CF7196A07F43}" srcOrd="0" destOrd="0" parTransId="{35D4C32F-F2AF-4935-92DB-8EC03FE6878F}" sibTransId="{D9A45865-90B2-46E9-8295-3FED3E41DB29}"/>
    <dgm:cxn modelId="{EEBCFED2-1846-4F81-B644-03E9AE19E64B}" type="presOf" srcId="{747F0B79-F477-41D0-9807-B39DA695731B}" destId="{59D4954B-B2FA-45E8-9554-C1E655DF262A}" srcOrd="0" destOrd="0" presId="urn:microsoft.com/office/officeart/2005/8/layout/orgChart1"/>
    <dgm:cxn modelId="{26112036-2B86-4F2A-B228-17AD66A76FB4}" type="presOf" srcId="{EA47BCD3-A2E9-4FB3-A60D-CCB19D1EDBFF}" destId="{AD7D0526-4217-4793-B3AD-2512A579CAF5}" srcOrd="0" destOrd="0" presId="urn:microsoft.com/office/officeart/2005/8/layout/orgChart1"/>
    <dgm:cxn modelId="{AE37B066-3344-4C53-8930-E8642419B670}" type="presOf" srcId="{D2939AF4-1105-46CF-B8D0-84691F55E7E0}" destId="{2DA1C16A-B52A-4722-8688-2B72B57CA814}" srcOrd="1" destOrd="0" presId="urn:microsoft.com/office/officeart/2005/8/layout/orgChart1"/>
    <dgm:cxn modelId="{F762E494-1CA6-45E1-9CAE-249145EEC396}" srcId="{EA47BCD3-A2E9-4FB3-A60D-CCB19D1EDBFF}" destId="{747F0B79-F477-41D0-9807-B39DA695731B}" srcOrd="1" destOrd="0" parTransId="{1F390903-7066-450F-A89D-EE9B2B606A8C}" sibTransId="{D3421256-0B8F-4DA3-AB6E-112ECA1D1E3A}"/>
    <dgm:cxn modelId="{4060009F-7B4B-428A-990B-C03F5483BC0F}" type="presOf" srcId="{D5DF2C69-A760-4B4A-B14F-D120AD52EA88}" destId="{23CFD410-CE63-42A5-A29A-32D6DB315864}" srcOrd="0" destOrd="0" presId="urn:microsoft.com/office/officeart/2005/8/layout/orgChart1"/>
    <dgm:cxn modelId="{32741777-C842-4E50-A78A-A87526EF9741}" type="presOf" srcId="{E83DCF68-A039-4B4D-AAAD-1380898533FE}" destId="{1666BADA-6ABD-47E6-BE26-49CF75E8E0F1}" srcOrd="0" destOrd="0" presId="urn:microsoft.com/office/officeart/2005/8/layout/orgChart1"/>
    <dgm:cxn modelId="{506570DB-6B8D-4F58-B2FC-A11A941290CF}" srcId="{D5FCA522-A593-4A0D-BA38-F88A9C7FE288}" destId="{D5DF2C69-A760-4B4A-B14F-D120AD52EA88}" srcOrd="0" destOrd="0" parTransId="{89B95057-B219-4257-B176-04D0F0EFDA35}" sibTransId="{ED2EED68-EAB6-4B17-AC87-67C7762C407A}"/>
    <dgm:cxn modelId="{625F8002-705A-4F07-8AE3-5E427A869CD0}" type="presOf" srcId="{DDCCFCF1-6DBE-4D93-9C5C-713636D320F3}" destId="{76220EF9-FDF5-4A5F-A132-4C03E10AE0C0}" srcOrd="0" destOrd="0" presId="urn:microsoft.com/office/officeart/2005/8/layout/orgChart1"/>
    <dgm:cxn modelId="{7B8C9C09-10A3-4D5F-9017-879FFDCDB904}" srcId="{D5FCA522-A593-4A0D-BA38-F88A9C7FE288}" destId="{EA47BCD3-A2E9-4FB3-A60D-CCB19D1EDBFF}" srcOrd="1" destOrd="0" parTransId="{E83DCF68-A039-4B4D-AAAD-1380898533FE}" sibTransId="{8263DBA7-1CC7-450F-B04C-C28CC0F34E52}"/>
    <dgm:cxn modelId="{8107933C-AE15-40F9-810C-8680B2B05051}" type="presOf" srcId="{4E6A0C3A-AFBF-45CF-AA4C-8B54DF113978}" destId="{126263C6-243D-4E23-9FDC-7D095A8D3235}" srcOrd="0" destOrd="0" presId="urn:microsoft.com/office/officeart/2005/8/layout/orgChart1"/>
    <dgm:cxn modelId="{51BE9EC6-E455-4C01-BE80-0A1D3DDE7143}" type="presOf" srcId="{D2939AF4-1105-46CF-B8D0-84691F55E7E0}" destId="{1211846E-D9D1-49AC-8222-831CE68B55AE}" srcOrd="0" destOrd="0" presId="urn:microsoft.com/office/officeart/2005/8/layout/orgChart1"/>
    <dgm:cxn modelId="{B2FA04AB-5D8F-40AF-B6B4-3620AEC1CE13}" type="presOf" srcId="{D5FCA522-A593-4A0D-BA38-F88A9C7FE288}" destId="{E9433959-4F25-45D0-A948-564FFF2EC732}" srcOrd="1" destOrd="0" presId="urn:microsoft.com/office/officeart/2005/8/layout/orgChart1"/>
    <dgm:cxn modelId="{7D02922C-8678-423D-AB85-6659B1A19FB6}" type="presOf" srcId="{088CB624-F21C-4712-825F-A604767C7B83}" destId="{D483B6C8-F38E-4E7F-A75C-6D3D5A1D831E}" srcOrd="0" destOrd="0" presId="urn:microsoft.com/office/officeart/2005/8/layout/orgChart1"/>
    <dgm:cxn modelId="{E40B3ACC-0C4E-4E37-901C-6B27CE0BA182}" srcId="{1EF2EECD-3455-4F5A-A6DD-CF7196A07F43}" destId="{D5FCA522-A593-4A0D-BA38-F88A9C7FE288}" srcOrd="1" destOrd="0" parTransId="{69E2BFDE-484F-4232-852E-EA2DE8B1BE38}" sibTransId="{C1C476E6-1C84-4CBB-8C36-BDF13A4A36AC}"/>
    <dgm:cxn modelId="{941D4ED8-59F0-4319-9E8A-C90D0577C5A6}" type="presOf" srcId="{1EF2EECD-3455-4F5A-A6DD-CF7196A07F43}" destId="{B183DFAD-23CD-4540-BE3F-73B6E53768FC}" srcOrd="1" destOrd="0" presId="urn:microsoft.com/office/officeart/2005/8/layout/orgChart1"/>
    <dgm:cxn modelId="{D7D47437-FE59-4395-8C7C-7584E6F3122B}" srcId="{EA47BCD3-A2E9-4FB3-A60D-CCB19D1EDBFF}" destId="{D2939AF4-1105-46CF-B8D0-84691F55E7E0}" srcOrd="0" destOrd="0" parTransId="{D9B1BF28-A7F7-439C-A209-D3BF48E109D1}" sibTransId="{5948FF73-6547-4FF5-A611-B8F603B29EB8}"/>
    <dgm:cxn modelId="{E8D3E44C-21D8-41CE-A82B-32ED15DD409B}" srcId="{EA47BCD3-A2E9-4FB3-A60D-CCB19D1EDBFF}" destId="{4E6A0C3A-AFBF-45CF-AA4C-8B54DF113978}" srcOrd="2" destOrd="0" parTransId="{93733BE6-3F58-4E68-BACA-FE6260F41C29}" sibTransId="{CE11D2B5-E7D3-476A-905D-68C063DA0DB2}"/>
    <dgm:cxn modelId="{6C745727-78CD-46FA-8AA6-AA84FBBF0305}" type="presOf" srcId="{D5FCA522-A593-4A0D-BA38-F88A9C7FE288}" destId="{EF7B91DF-B550-4852-8328-28BCFA8801A0}" srcOrd="0" destOrd="0" presId="urn:microsoft.com/office/officeart/2005/8/layout/orgChart1"/>
    <dgm:cxn modelId="{7241DAB0-AAE0-4651-8C9A-907661712503}" type="presOf" srcId="{1EF2EECD-3455-4F5A-A6DD-CF7196A07F43}" destId="{D9D7F2A6-EBBD-4702-BA26-96233EED7BC4}" srcOrd="0" destOrd="0" presId="urn:microsoft.com/office/officeart/2005/8/layout/orgChart1"/>
    <dgm:cxn modelId="{552267F6-C6A3-4D3B-84C1-B0BEC1CBC259}" type="presOf" srcId="{4E6A0C3A-AFBF-45CF-AA4C-8B54DF113978}" destId="{640BFA73-E2D0-481F-8993-AACA1B170692}" srcOrd="1" destOrd="0" presId="urn:microsoft.com/office/officeart/2005/8/layout/orgChart1"/>
    <dgm:cxn modelId="{055368DD-1A5F-4A11-8A64-DED0A6520DDD}" srcId="{1EF2EECD-3455-4F5A-A6DD-CF7196A07F43}" destId="{088CB624-F21C-4712-825F-A604767C7B83}" srcOrd="0" destOrd="0" parTransId="{DDCCFCF1-6DBE-4D93-9C5C-713636D320F3}" sibTransId="{74F43BEB-7332-48AF-A8C8-DDFB7CAF7EF8}"/>
    <dgm:cxn modelId="{4315A0CE-DD66-4390-B720-28D24D29BBB7}" type="presOf" srcId="{EA47BCD3-A2E9-4FB3-A60D-CCB19D1EDBFF}" destId="{5D51E114-E554-4CD9-921D-65FD96DED504}" srcOrd="1" destOrd="0" presId="urn:microsoft.com/office/officeart/2005/8/layout/orgChart1"/>
    <dgm:cxn modelId="{26DD5138-159A-4CBA-BAF5-A25239DE73F1}" type="presOf" srcId="{89B95057-B219-4257-B176-04D0F0EFDA35}" destId="{7A9A64F2-73C3-4C07-B97D-9F33247BB441}" srcOrd="0" destOrd="0" presId="urn:microsoft.com/office/officeart/2005/8/layout/orgChart1"/>
    <dgm:cxn modelId="{71CD9E77-F67A-4E91-AD09-9E9613E3D2B6}" type="presOf" srcId="{D5DF2C69-A760-4B4A-B14F-D120AD52EA88}" destId="{12471A67-FCD6-4373-A7A4-1CEA315F6B80}" srcOrd="1" destOrd="0" presId="urn:microsoft.com/office/officeart/2005/8/layout/orgChart1"/>
    <dgm:cxn modelId="{0F66EFE2-C903-409B-88E4-31BF0D510531}" type="presParOf" srcId="{373347A0-2DD6-4907-9CDB-14E1A477E31E}" destId="{1EC4D85F-4C86-410D-A228-270CFDFEB6F5}" srcOrd="0" destOrd="0" presId="urn:microsoft.com/office/officeart/2005/8/layout/orgChart1"/>
    <dgm:cxn modelId="{7A508A3B-AB9E-40B3-B5EF-7D8F24609EC1}" type="presParOf" srcId="{1EC4D85F-4C86-410D-A228-270CFDFEB6F5}" destId="{96874015-3D21-4383-A302-610DFBB01013}" srcOrd="0" destOrd="0" presId="urn:microsoft.com/office/officeart/2005/8/layout/orgChart1"/>
    <dgm:cxn modelId="{22DDF20A-EC3F-41B8-9167-3AA6CE35EB3D}" type="presParOf" srcId="{96874015-3D21-4383-A302-610DFBB01013}" destId="{D9D7F2A6-EBBD-4702-BA26-96233EED7BC4}" srcOrd="0" destOrd="0" presId="urn:microsoft.com/office/officeart/2005/8/layout/orgChart1"/>
    <dgm:cxn modelId="{3028C42A-41B9-4C74-8CCC-D3EFEAE98BE7}" type="presParOf" srcId="{96874015-3D21-4383-A302-610DFBB01013}" destId="{B183DFAD-23CD-4540-BE3F-73B6E53768FC}" srcOrd="1" destOrd="0" presId="urn:microsoft.com/office/officeart/2005/8/layout/orgChart1"/>
    <dgm:cxn modelId="{3B1B1206-7229-4247-85ED-13A2DCB3000D}" type="presParOf" srcId="{1EC4D85F-4C86-410D-A228-270CFDFEB6F5}" destId="{9ABE71BE-C108-4E0D-8BF0-B3CAEFF9AAC9}" srcOrd="1" destOrd="0" presId="urn:microsoft.com/office/officeart/2005/8/layout/orgChart1"/>
    <dgm:cxn modelId="{FC162348-E668-4B9E-B556-41F5A0961187}" type="presParOf" srcId="{9ABE71BE-C108-4E0D-8BF0-B3CAEFF9AAC9}" destId="{76220EF9-FDF5-4A5F-A132-4C03E10AE0C0}" srcOrd="0" destOrd="0" presId="urn:microsoft.com/office/officeart/2005/8/layout/orgChart1"/>
    <dgm:cxn modelId="{C2835E94-75E8-46DC-A883-6B1C34E446E1}" type="presParOf" srcId="{9ABE71BE-C108-4E0D-8BF0-B3CAEFF9AAC9}" destId="{E9F3FFE8-CA82-4219-AB9C-0EA3D3162939}" srcOrd="1" destOrd="0" presId="urn:microsoft.com/office/officeart/2005/8/layout/orgChart1"/>
    <dgm:cxn modelId="{5BCC96FF-A8A9-4E1A-87DB-C6D45423626A}" type="presParOf" srcId="{E9F3FFE8-CA82-4219-AB9C-0EA3D3162939}" destId="{D7ABD2EB-87BF-42BB-8C4B-923067550278}" srcOrd="0" destOrd="0" presId="urn:microsoft.com/office/officeart/2005/8/layout/orgChart1"/>
    <dgm:cxn modelId="{D7DCC025-8629-478A-B7D1-7777E56E7958}" type="presParOf" srcId="{D7ABD2EB-87BF-42BB-8C4B-923067550278}" destId="{D483B6C8-F38E-4E7F-A75C-6D3D5A1D831E}" srcOrd="0" destOrd="0" presId="urn:microsoft.com/office/officeart/2005/8/layout/orgChart1"/>
    <dgm:cxn modelId="{67956B6E-9C7F-490A-BDD6-4D8EABD0C9A0}" type="presParOf" srcId="{D7ABD2EB-87BF-42BB-8C4B-923067550278}" destId="{38EFC329-D46C-43A6-B086-341242252A7B}" srcOrd="1" destOrd="0" presId="urn:microsoft.com/office/officeart/2005/8/layout/orgChart1"/>
    <dgm:cxn modelId="{A3DFFE04-6D13-4BCD-A47E-6433532ED5F4}" type="presParOf" srcId="{E9F3FFE8-CA82-4219-AB9C-0EA3D3162939}" destId="{BF249F4D-BEAF-4351-B2BC-D43671DD883E}" srcOrd="1" destOrd="0" presId="urn:microsoft.com/office/officeart/2005/8/layout/orgChart1"/>
    <dgm:cxn modelId="{F4B24B5A-A2CA-49EC-9671-EBE048649859}" type="presParOf" srcId="{E9F3FFE8-CA82-4219-AB9C-0EA3D3162939}" destId="{9F27C44D-56CF-4312-951E-340832B9032D}" srcOrd="2" destOrd="0" presId="urn:microsoft.com/office/officeart/2005/8/layout/orgChart1"/>
    <dgm:cxn modelId="{B8C5CD9D-23FE-4C91-B3EF-465943736088}" type="presParOf" srcId="{9ABE71BE-C108-4E0D-8BF0-B3CAEFF9AAC9}" destId="{FF146C00-F129-4F3E-A235-91287A0D8788}" srcOrd="2" destOrd="0" presId="urn:microsoft.com/office/officeart/2005/8/layout/orgChart1"/>
    <dgm:cxn modelId="{258FCFED-95AE-402A-9996-3DD91150DB27}" type="presParOf" srcId="{9ABE71BE-C108-4E0D-8BF0-B3CAEFF9AAC9}" destId="{11C82A0D-2BB1-4D4E-A574-43210227CAC6}" srcOrd="3" destOrd="0" presId="urn:microsoft.com/office/officeart/2005/8/layout/orgChart1"/>
    <dgm:cxn modelId="{826EA2D5-4114-483D-AE93-6B3C43500393}" type="presParOf" srcId="{11C82A0D-2BB1-4D4E-A574-43210227CAC6}" destId="{7170F05E-3790-405F-964D-A7110DC9AD59}" srcOrd="0" destOrd="0" presId="urn:microsoft.com/office/officeart/2005/8/layout/orgChart1"/>
    <dgm:cxn modelId="{2DA749EB-982B-4E56-A8BD-8A0FE8481EB7}" type="presParOf" srcId="{7170F05E-3790-405F-964D-A7110DC9AD59}" destId="{EF7B91DF-B550-4852-8328-28BCFA8801A0}" srcOrd="0" destOrd="0" presId="urn:microsoft.com/office/officeart/2005/8/layout/orgChart1"/>
    <dgm:cxn modelId="{5546AA4A-8AF1-40FF-98F7-1F5AF741CE85}" type="presParOf" srcId="{7170F05E-3790-405F-964D-A7110DC9AD59}" destId="{E9433959-4F25-45D0-A948-564FFF2EC732}" srcOrd="1" destOrd="0" presId="urn:microsoft.com/office/officeart/2005/8/layout/orgChart1"/>
    <dgm:cxn modelId="{F4928586-BA95-4CB3-84F4-6FDD717A5CB1}" type="presParOf" srcId="{11C82A0D-2BB1-4D4E-A574-43210227CAC6}" destId="{640012EB-F30E-467F-96EA-F46F738D3768}" srcOrd="1" destOrd="0" presId="urn:microsoft.com/office/officeart/2005/8/layout/orgChart1"/>
    <dgm:cxn modelId="{C36F670A-270E-4E8D-876B-301CDEE54C49}" type="presParOf" srcId="{640012EB-F30E-467F-96EA-F46F738D3768}" destId="{7A9A64F2-73C3-4C07-B97D-9F33247BB441}" srcOrd="0" destOrd="0" presId="urn:microsoft.com/office/officeart/2005/8/layout/orgChart1"/>
    <dgm:cxn modelId="{8F4001C2-0F2B-44E1-9EDF-44B67817940B}" type="presParOf" srcId="{640012EB-F30E-467F-96EA-F46F738D3768}" destId="{F997E3DB-7F4A-4F64-B5FA-93BC974881C1}" srcOrd="1" destOrd="0" presId="urn:microsoft.com/office/officeart/2005/8/layout/orgChart1"/>
    <dgm:cxn modelId="{07306F49-A99B-4BD1-8638-FFF7329284BE}" type="presParOf" srcId="{F997E3DB-7F4A-4F64-B5FA-93BC974881C1}" destId="{B82FE1CE-AA7C-4CC2-B66F-23A401A36049}" srcOrd="0" destOrd="0" presId="urn:microsoft.com/office/officeart/2005/8/layout/orgChart1"/>
    <dgm:cxn modelId="{D14F0CE2-F1BD-44BC-9E61-E578F7B2C591}" type="presParOf" srcId="{B82FE1CE-AA7C-4CC2-B66F-23A401A36049}" destId="{23CFD410-CE63-42A5-A29A-32D6DB315864}" srcOrd="0" destOrd="0" presId="urn:microsoft.com/office/officeart/2005/8/layout/orgChart1"/>
    <dgm:cxn modelId="{B12B52BE-BF55-4322-8794-1272C6A00E68}" type="presParOf" srcId="{B82FE1CE-AA7C-4CC2-B66F-23A401A36049}" destId="{12471A67-FCD6-4373-A7A4-1CEA315F6B80}" srcOrd="1" destOrd="0" presId="urn:microsoft.com/office/officeart/2005/8/layout/orgChart1"/>
    <dgm:cxn modelId="{D764ADD1-2497-438D-9661-3CD0A93B03EC}" type="presParOf" srcId="{F997E3DB-7F4A-4F64-B5FA-93BC974881C1}" destId="{F5F69C71-B739-4CC0-BE29-902B917D1E79}" srcOrd="1" destOrd="0" presId="urn:microsoft.com/office/officeart/2005/8/layout/orgChart1"/>
    <dgm:cxn modelId="{D0054360-CB96-47E2-8C58-1D55010A8E00}" type="presParOf" srcId="{F997E3DB-7F4A-4F64-B5FA-93BC974881C1}" destId="{FB58B15C-4D8C-4C2F-91E1-5B734F384881}" srcOrd="2" destOrd="0" presId="urn:microsoft.com/office/officeart/2005/8/layout/orgChart1"/>
    <dgm:cxn modelId="{A635AE63-74B9-4DD0-AD36-9E1CF4692C7A}" type="presParOf" srcId="{640012EB-F30E-467F-96EA-F46F738D3768}" destId="{1666BADA-6ABD-47E6-BE26-49CF75E8E0F1}" srcOrd="2" destOrd="0" presId="urn:microsoft.com/office/officeart/2005/8/layout/orgChart1"/>
    <dgm:cxn modelId="{C23A7E3C-3FD3-4FFE-817C-21B3B8904466}" type="presParOf" srcId="{640012EB-F30E-467F-96EA-F46F738D3768}" destId="{10105473-51AB-479E-BAB8-944CD3FA361F}" srcOrd="3" destOrd="0" presId="urn:microsoft.com/office/officeart/2005/8/layout/orgChart1"/>
    <dgm:cxn modelId="{67D9A213-7C91-4829-BD09-FF55F945061D}" type="presParOf" srcId="{10105473-51AB-479E-BAB8-944CD3FA361F}" destId="{F781CF27-FEE7-4305-A8D4-D41724460F8F}" srcOrd="0" destOrd="0" presId="urn:microsoft.com/office/officeart/2005/8/layout/orgChart1"/>
    <dgm:cxn modelId="{A1C04F5E-3C94-4F2B-A864-2492CDCA3A52}" type="presParOf" srcId="{F781CF27-FEE7-4305-A8D4-D41724460F8F}" destId="{AD7D0526-4217-4793-B3AD-2512A579CAF5}" srcOrd="0" destOrd="0" presId="urn:microsoft.com/office/officeart/2005/8/layout/orgChart1"/>
    <dgm:cxn modelId="{62E38A7A-53CD-4915-88EB-DFDE4E714F3C}" type="presParOf" srcId="{F781CF27-FEE7-4305-A8D4-D41724460F8F}" destId="{5D51E114-E554-4CD9-921D-65FD96DED504}" srcOrd="1" destOrd="0" presId="urn:microsoft.com/office/officeart/2005/8/layout/orgChart1"/>
    <dgm:cxn modelId="{2787CAAF-5E25-4339-B1C5-CDB0C1E5CD3E}" type="presParOf" srcId="{10105473-51AB-479E-BAB8-944CD3FA361F}" destId="{825E4943-E40E-4E72-AB4B-3C6E7F577822}" srcOrd="1" destOrd="0" presId="urn:microsoft.com/office/officeart/2005/8/layout/orgChart1"/>
    <dgm:cxn modelId="{8620EFDB-A9F5-4347-9713-F0374EF8B079}" type="presParOf" srcId="{825E4943-E40E-4E72-AB4B-3C6E7F577822}" destId="{ECF76CCA-10A1-49EE-80C3-82B971B44446}" srcOrd="0" destOrd="0" presId="urn:microsoft.com/office/officeart/2005/8/layout/orgChart1"/>
    <dgm:cxn modelId="{57F28CA6-F234-4B57-B85E-A1E6F65C0DB1}" type="presParOf" srcId="{825E4943-E40E-4E72-AB4B-3C6E7F577822}" destId="{AC00F7FF-D7BC-404C-9E2E-66AE18680442}" srcOrd="1" destOrd="0" presId="urn:microsoft.com/office/officeart/2005/8/layout/orgChart1"/>
    <dgm:cxn modelId="{93E71FA6-BDAE-4BC4-98A7-1BD1CC601160}" type="presParOf" srcId="{AC00F7FF-D7BC-404C-9E2E-66AE18680442}" destId="{39A37820-A2A5-471D-94C2-8CE447CD8F46}" srcOrd="0" destOrd="0" presId="urn:microsoft.com/office/officeart/2005/8/layout/orgChart1"/>
    <dgm:cxn modelId="{90F47B4D-E888-4C11-BF7A-F61D886B5512}" type="presParOf" srcId="{39A37820-A2A5-471D-94C2-8CE447CD8F46}" destId="{1211846E-D9D1-49AC-8222-831CE68B55AE}" srcOrd="0" destOrd="0" presId="urn:microsoft.com/office/officeart/2005/8/layout/orgChart1"/>
    <dgm:cxn modelId="{CC0B4BB3-19C6-4BBE-94DB-444BBEBC6975}" type="presParOf" srcId="{39A37820-A2A5-471D-94C2-8CE447CD8F46}" destId="{2DA1C16A-B52A-4722-8688-2B72B57CA814}" srcOrd="1" destOrd="0" presId="urn:microsoft.com/office/officeart/2005/8/layout/orgChart1"/>
    <dgm:cxn modelId="{A941D5A0-D82C-4860-B40C-9552DB8F725B}" type="presParOf" srcId="{AC00F7FF-D7BC-404C-9E2E-66AE18680442}" destId="{A6B13B37-49A1-4788-9FEC-723F37A6CAB1}" srcOrd="1" destOrd="0" presId="urn:microsoft.com/office/officeart/2005/8/layout/orgChart1"/>
    <dgm:cxn modelId="{50F0BC3D-BB30-497B-A4C8-28CF1ED08BA2}" type="presParOf" srcId="{AC00F7FF-D7BC-404C-9E2E-66AE18680442}" destId="{24884783-BA27-4073-88C0-7E7D81D0D3DE}" srcOrd="2" destOrd="0" presId="urn:microsoft.com/office/officeart/2005/8/layout/orgChart1"/>
    <dgm:cxn modelId="{04B82D50-8F23-4D89-8D4F-BAEF0A30618E}" type="presParOf" srcId="{825E4943-E40E-4E72-AB4B-3C6E7F577822}" destId="{6009AB93-14E9-4849-AA7A-70EB82AEA0CB}" srcOrd="2" destOrd="0" presId="urn:microsoft.com/office/officeart/2005/8/layout/orgChart1"/>
    <dgm:cxn modelId="{EA7D00FD-AA9F-4D5F-9BC3-CBCDB2617D3D}" type="presParOf" srcId="{825E4943-E40E-4E72-AB4B-3C6E7F577822}" destId="{7A6229C9-6CD3-46AB-B31A-E7E30F93193A}" srcOrd="3" destOrd="0" presId="urn:microsoft.com/office/officeart/2005/8/layout/orgChart1"/>
    <dgm:cxn modelId="{7922DEFD-7F5F-44A5-B736-2566FB4A9575}" type="presParOf" srcId="{7A6229C9-6CD3-46AB-B31A-E7E30F93193A}" destId="{3A897048-22B1-402D-800F-8CAFD72B8910}" srcOrd="0" destOrd="0" presId="urn:microsoft.com/office/officeart/2005/8/layout/orgChart1"/>
    <dgm:cxn modelId="{5A047BF6-6ED1-4B87-8CA0-10B055A38D11}" type="presParOf" srcId="{3A897048-22B1-402D-800F-8CAFD72B8910}" destId="{59D4954B-B2FA-45E8-9554-C1E655DF262A}" srcOrd="0" destOrd="0" presId="urn:microsoft.com/office/officeart/2005/8/layout/orgChart1"/>
    <dgm:cxn modelId="{EF864B6D-377C-44AB-A1EA-FEA965428C45}" type="presParOf" srcId="{3A897048-22B1-402D-800F-8CAFD72B8910}" destId="{62FD4B7B-EFDA-451A-8818-F3ED5F445AEF}" srcOrd="1" destOrd="0" presId="urn:microsoft.com/office/officeart/2005/8/layout/orgChart1"/>
    <dgm:cxn modelId="{CBA3E219-0AE9-40AD-A57C-F098FC60E3E6}" type="presParOf" srcId="{7A6229C9-6CD3-46AB-B31A-E7E30F93193A}" destId="{E05A4EDE-BDE5-44EB-8088-26E2D150E76D}" srcOrd="1" destOrd="0" presId="urn:microsoft.com/office/officeart/2005/8/layout/orgChart1"/>
    <dgm:cxn modelId="{F72D9801-7268-4D21-91D2-D6CD06FA64BD}" type="presParOf" srcId="{7A6229C9-6CD3-46AB-B31A-E7E30F93193A}" destId="{DAC00ADB-9A95-4A9A-8161-43713D38DE64}" srcOrd="2" destOrd="0" presId="urn:microsoft.com/office/officeart/2005/8/layout/orgChart1"/>
    <dgm:cxn modelId="{D634DABB-3FFA-4C79-AEE4-3E57013F67B8}" type="presParOf" srcId="{10105473-51AB-479E-BAB8-944CD3FA361F}" destId="{B40883FB-F69F-4C3D-9297-8DAB0992B0BE}" srcOrd="2" destOrd="0" presId="urn:microsoft.com/office/officeart/2005/8/layout/orgChart1"/>
    <dgm:cxn modelId="{32E543E2-93AD-457A-BE98-B1FFBF0B19ED}" type="presParOf" srcId="{B40883FB-F69F-4C3D-9297-8DAB0992B0BE}" destId="{7BBBDF64-BD29-411A-B60F-061439BF5F71}" srcOrd="0" destOrd="0" presId="urn:microsoft.com/office/officeart/2005/8/layout/orgChart1"/>
    <dgm:cxn modelId="{85B65B2E-0A2B-432D-A519-A83D217B17C1}" type="presParOf" srcId="{B40883FB-F69F-4C3D-9297-8DAB0992B0BE}" destId="{CDBA30F1-945A-46BC-82B3-E6AA56C0476F}" srcOrd="1" destOrd="0" presId="urn:microsoft.com/office/officeart/2005/8/layout/orgChart1"/>
    <dgm:cxn modelId="{F12CAF90-F28D-4C30-998A-61CFFA2E7089}" type="presParOf" srcId="{CDBA30F1-945A-46BC-82B3-E6AA56C0476F}" destId="{8A85E0BE-D8A1-487C-859E-4E80D0676529}" srcOrd="0" destOrd="0" presId="urn:microsoft.com/office/officeart/2005/8/layout/orgChart1"/>
    <dgm:cxn modelId="{0B63649B-7D4E-43E8-B34F-3862C6E7E2A3}" type="presParOf" srcId="{8A85E0BE-D8A1-487C-859E-4E80D0676529}" destId="{126263C6-243D-4E23-9FDC-7D095A8D3235}" srcOrd="0" destOrd="0" presId="urn:microsoft.com/office/officeart/2005/8/layout/orgChart1"/>
    <dgm:cxn modelId="{AF5A548F-613F-4A4C-8E14-049B692CB2BC}" type="presParOf" srcId="{8A85E0BE-D8A1-487C-859E-4E80D0676529}" destId="{640BFA73-E2D0-481F-8993-AACA1B170692}" srcOrd="1" destOrd="0" presId="urn:microsoft.com/office/officeart/2005/8/layout/orgChart1"/>
    <dgm:cxn modelId="{1954E8A3-D53C-4F69-8823-22A28A35A06D}" type="presParOf" srcId="{CDBA30F1-945A-46BC-82B3-E6AA56C0476F}" destId="{DB3DD972-C089-4040-80F9-3971EE693AF4}" srcOrd="1" destOrd="0" presId="urn:microsoft.com/office/officeart/2005/8/layout/orgChart1"/>
    <dgm:cxn modelId="{5CD7E2AC-FBCD-4493-AB16-7805A3E505FD}" type="presParOf" srcId="{CDBA30F1-945A-46BC-82B3-E6AA56C0476F}" destId="{D360FE23-9710-4BE3-B0F3-3AE9C3A34338}" srcOrd="2" destOrd="0" presId="urn:microsoft.com/office/officeart/2005/8/layout/orgChart1"/>
    <dgm:cxn modelId="{5375DC57-A900-4D72-9143-AFA76057774E}" type="presParOf" srcId="{11C82A0D-2BB1-4D4E-A574-43210227CAC6}" destId="{07EDCB1C-2225-40C8-9D9B-8C6C0C67657F}" srcOrd="2" destOrd="0" presId="urn:microsoft.com/office/officeart/2005/8/layout/orgChart1"/>
    <dgm:cxn modelId="{A3F6484B-3307-41F6-899B-438A095BE955}" type="presParOf" srcId="{1EC4D85F-4C86-410D-A228-270CFDFEB6F5}" destId="{FEE1D07B-87FB-43D3-9A20-D010E5260E2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298BD2-4F38-4856-AAEB-E88921FE6F3B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u-H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87433D-0D8B-443B-A662-34FA8C79210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2513369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772400" cy="1470025"/>
          </a:xfrm>
        </p:spPr>
        <p:txBody>
          <a:bodyPr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35729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F770-BD38-4E0F-81F3-62F45065A371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0525" y="6089650"/>
            <a:ext cx="2133600" cy="365125"/>
          </a:xfr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09D1BC0D-0357-4269-AA55-343876DC169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75F9-8C36-48D2-BCDE-61BC7FED2252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38D93-E6AA-4274-9938-12D82D5AB577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F65BD-C106-4512-9951-7F30B726B2D7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g_1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BFB307-7C82-4BAF-921A-0170F0A4FB8C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4650" y="6143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5AD674-EFCF-4CA2-AEFC-D37333B89A44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g_2_beloldal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8E881A-34C3-45FE-BA94-4B248FCC14CA}" type="datetimeFigureOut">
              <a:rPr lang="hu-HU"/>
              <a:pPr>
                <a:defRPr/>
              </a:pPr>
              <a:t>2014.02.19.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52AB1F-4E1A-4B6A-B37D-9F37B8CB9386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83568" y="3682231"/>
            <a:ext cx="7772400" cy="11869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hu-HU" b="1" dirty="0" smtClean="0">
                <a:latin typeface="Arial" pitchFamily="34" charset="0"/>
                <a:cs typeface="Arial" pitchFamily="34" charset="0"/>
              </a:rPr>
            </a:br>
            <a:r>
              <a:rPr lang="hu-HU" b="1" dirty="0" smtClean="0">
                <a:latin typeface="Arial" pitchFamily="34" charset="0"/>
                <a:cs typeface="Arial" pitchFamily="34" charset="0"/>
              </a:rPr>
              <a:t>A KIM és a civil áldozatsegítő szervezetek együttműködése a </a:t>
            </a:r>
            <a:r>
              <a:rPr lang="hu-HU" b="1" dirty="0">
                <a:latin typeface="Arial" pitchFamily="34" charset="0"/>
                <a:cs typeface="Arial" pitchFamily="34" charset="0"/>
              </a:rPr>
              <a:t>2012/29/EU </a:t>
            </a:r>
            <a:r>
              <a:rPr lang="hu-HU" b="1" dirty="0" smtClean="0">
                <a:latin typeface="Arial" pitchFamily="34" charset="0"/>
                <a:cs typeface="Arial" pitchFamily="34" charset="0"/>
              </a:rPr>
              <a:t>irányelv tükrében</a:t>
            </a:r>
            <a:br>
              <a:rPr lang="hu-HU" b="1" dirty="0" smtClean="0">
                <a:latin typeface="Arial" pitchFamily="34" charset="0"/>
                <a:cs typeface="Arial" pitchFamily="34" charset="0"/>
              </a:rPr>
            </a:br>
            <a:r>
              <a:rPr lang="hu-HU" b="1" dirty="0"/>
              <a:t/>
            </a:r>
            <a:br>
              <a:rPr lang="hu-HU" b="1" dirty="0"/>
            </a:br>
            <a:r>
              <a:rPr lang="hu-H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Tóthné dr. Pölöskei  Eszter</a:t>
            </a:r>
            <a:r>
              <a:rPr lang="hu-HU" b="1" dirty="0" smtClean="0"/>
              <a:t/>
            </a:r>
            <a:br>
              <a:rPr lang="hu-HU" b="1" dirty="0" smtClean="0"/>
            </a:br>
            <a:r>
              <a:rPr lang="hu-HU" b="1" dirty="0" smtClean="0"/>
              <a:t/>
            </a:r>
            <a:br>
              <a:rPr lang="hu-HU" b="1" dirty="0" smtClean="0"/>
            </a:br>
            <a:endParaRPr lang="hu-HU" dirty="0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403648" y="5096024"/>
            <a:ext cx="6400800" cy="1357312"/>
          </a:xfrm>
        </p:spPr>
        <p:txBody>
          <a:bodyPr/>
          <a:lstStyle/>
          <a:p>
            <a:r>
              <a:rPr lang="hu-HU" b="1" dirty="0"/>
              <a:t>Fehér Gyűrű Közhasznú Egyesület – TÁMOP 5.6.1/C projekt 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dirty="0" smtClean="0"/>
              <a:t>Budapest</a:t>
            </a:r>
            <a:r>
              <a:rPr lang="hu-HU" dirty="0"/>
              <a:t>, 2013. </a:t>
            </a:r>
            <a:r>
              <a:rPr lang="hu-HU" dirty="0" smtClean="0"/>
              <a:t>április 25.</a:t>
            </a:r>
            <a:endParaRPr lang="hu-HU" dirty="0"/>
          </a:p>
          <a:p>
            <a:pPr eaLnBrk="1" hangingPunct="1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3528" y="1281107"/>
            <a:ext cx="8640960" cy="504819"/>
          </a:xfrm>
        </p:spPr>
        <p:txBody>
          <a:bodyPr>
            <a:normAutofit fontScale="90000"/>
          </a:bodyPr>
          <a:lstStyle/>
          <a:p>
            <a:r>
              <a:rPr lang="hu-HU" sz="3100" dirty="0"/>
              <a:t>Az új irányelv elvárásainak való további </a:t>
            </a:r>
            <a:r>
              <a:rPr lang="hu-HU" sz="3100" dirty="0" smtClean="0"/>
              <a:t>megfelelés: </a:t>
            </a:r>
            <a:br>
              <a:rPr lang="hu-HU" sz="3100" dirty="0" smtClean="0"/>
            </a:br>
            <a:r>
              <a:rPr lang="hu-HU" sz="3100" dirty="0" smtClean="0"/>
              <a:t>a jövő kihívásai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85786" y="2492896"/>
            <a:ext cx="7674646" cy="379362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hu-HU" sz="2000" dirty="0" smtClean="0">
                <a:latin typeface="+mj-lt"/>
              </a:rPr>
              <a:t>egyéni értékelés</a:t>
            </a:r>
          </a:p>
          <a:p>
            <a:pPr marL="0" indent="0"/>
            <a:endParaRPr lang="hu-HU" sz="2000" dirty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hu-HU" sz="2000" dirty="0" smtClean="0">
                <a:latin typeface="+mj-lt"/>
              </a:rPr>
              <a:t>speciális </a:t>
            </a:r>
            <a:r>
              <a:rPr lang="hu-HU" sz="2000" dirty="0">
                <a:latin typeface="+mj-lt"/>
              </a:rPr>
              <a:t>intézkedések teljes körű </a:t>
            </a:r>
            <a:r>
              <a:rPr lang="hu-HU" sz="2000" dirty="0" smtClean="0">
                <a:latin typeface="+mj-lt"/>
              </a:rPr>
              <a:t>biztosítása</a:t>
            </a:r>
          </a:p>
          <a:p>
            <a:pPr lvl="1">
              <a:buFont typeface="Wingdings" pitchFamily="2" charset="2"/>
              <a:buChar char="Ø"/>
            </a:pPr>
            <a:r>
              <a:rPr lang="hu-HU" sz="1600" dirty="0" smtClean="0">
                <a:latin typeface="+mj-lt"/>
              </a:rPr>
              <a:t>minta: emberkereskedelem </a:t>
            </a:r>
            <a:r>
              <a:rPr lang="hu-HU" sz="1600" dirty="0">
                <a:latin typeface="+mj-lt"/>
              </a:rPr>
              <a:t>áldozatai számára már biztosított </a:t>
            </a:r>
            <a:r>
              <a:rPr lang="hu-HU" sz="1600" dirty="0" smtClean="0">
                <a:latin typeface="+mj-lt"/>
              </a:rPr>
              <a:t>rendszer</a:t>
            </a:r>
          </a:p>
          <a:p>
            <a:pPr marL="457200" lvl="1" indent="0">
              <a:buNone/>
            </a:pPr>
            <a:endParaRPr lang="hu-HU" sz="1600" dirty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hu-HU" sz="2000" dirty="0" smtClean="0">
                <a:latin typeface="+mj-lt"/>
              </a:rPr>
              <a:t>képzések</a:t>
            </a:r>
            <a:endParaRPr lang="hu-HU" sz="2000" dirty="0">
              <a:latin typeface="+mj-lt"/>
            </a:endParaRPr>
          </a:p>
          <a:p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4894562" y="2492896"/>
            <a:ext cx="3923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hu-HU" b="1" dirty="0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defRPr/>
            </a:pPr>
            <a:endParaRPr lang="hu-HU" b="1" dirty="0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defRPr/>
            </a:pP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07504" y="4276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10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38598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1268760"/>
            <a:ext cx="7772400" cy="504819"/>
          </a:xfrm>
        </p:spPr>
        <p:txBody>
          <a:bodyPr>
            <a:noAutofit/>
          </a:bodyPr>
          <a:lstStyle/>
          <a:p>
            <a:r>
              <a:rPr lang="hu-HU" sz="2800" dirty="0" smtClean="0"/>
              <a:t>Civil szervezetek szerepe  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85786" y="1988840"/>
            <a:ext cx="7572428" cy="3168352"/>
          </a:xfrm>
        </p:spPr>
        <p:txBody>
          <a:bodyPr>
            <a:noAutofit/>
          </a:bodyPr>
          <a:lstStyle/>
          <a:p>
            <a:endParaRPr lang="hu-HU" sz="1600" dirty="0"/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+mj-lt"/>
              </a:rPr>
              <a:t>Áldozatsegítő Szolgálat és a Fehér Gyűrű Közhasznú Egyesület (továbbiakban: Egyesület) közötti </a:t>
            </a:r>
            <a:r>
              <a:rPr lang="hu-HU" sz="2000" b="1" dirty="0" smtClean="0">
                <a:latin typeface="+mj-lt"/>
              </a:rPr>
              <a:t>gyakorlati együttműködés</a:t>
            </a:r>
            <a:r>
              <a:rPr lang="hu-HU" sz="2000" dirty="0" smtClean="0">
                <a:latin typeface="+mj-lt"/>
              </a:rPr>
              <a:t>;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+mj-lt"/>
              </a:rPr>
              <a:t>írásos </a:t>
            </a:r>
            <a:r>
              <a:rPr lang="hu-HU" sz="2000" b="1" dirty="0" smtClean="0">
                <a:latin typeface="+mj-lt"/>
              </a:rPr>
              <a:t>együttműködési megállapodás </a:t>
            </a:r>
            <a:r>
              <a:rPr lang="hu-HU" sz="2000" dirty="0" smtClean="0">
                <a:latin typeface="+mj-lt"/>
              </a:rPr>
              <a:t>a KIMISZ (jogutód: KIH) és az Egyesület között 2012. február 20-tól;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hu-HU" sz="2000" b="1" dirty="0" smtClean="0">
                <a:latin typeface="+mj-lt"/>
              </a:rPr>
              <a:t>KIM részéről anyagi hozzájárulás </a:t>
            </a:r>
            <a:r>
              <a:rPr lang="hu-HU" sz="2000" dirty="0" smtClean="0">
                <a:latin typeface="+mj-lt"/>
              </a:rPr>
              <a:t>az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dirty="0" smtClean="0">
                <a:latin typeface="+mj-lt"/>
              </a:rPr>
              <a:t>Egyesület működésének elősegítésére </a:t>
            </a:r>
            <a:endParaRPr lang="hu-HU" sz="2000" dirty="0">
              <a:latin typeface="+mj-lt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107504" y="42764"/>
            <a:ext cx="343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11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16263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1"/>
          <p:cNvSpPr txBox="1">
            <a:spLocks noGrp="1"/>
          </p:cNvSpPr>
          <p:nvPr>
            <p:ph type="title"/>
          </p:nvPr>
        </p:nvSpPr>
        <p:spPr bwMode="auto">
          <a:xfrm>
            <a:off x="722313" y="1340768"/>
            <a:ext cx="7772400" cy="50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800" b="0" kern="1200" cap="none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2800" dirty="0" smtClean="0"/>
              <a:t>A civil szervezetekkel való </a:t>
            </a:r>
            <a:r>
              <a:rPr lang="hu-HU" sz="2800" dirty="0"/>
              <a:t>együttműködés jövője</a:t>
            </a:r>
          </a:p>
        </p:txBody>
      </p:sp>
      <p:sp>
        <p:nvSpPr>
          <p:cNvPr id="7" name="Tartalom helye 2"/>
          <p:cNvSpPr>
            <a:spLocks noGrp="1"/>
          </p:cNvSpPr>
          <p:nvPr>
            <p:ph idx="13"/>
          </p:nvPr>
        </p:nvSpPr>
        <p:spPr>
          <a:xfrm>
            <a:off x="755576" y="2348880"/>
            <a:ext cx="7572428" cy="2088232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hu-HU" sz="2000" dirty="0" smtClean="0">
                <a:latin typeface="+mj-lt"/>
              </a:rPr>
              <a:t>A 2012/29/EU </a:t>
            </a:r>
            <a:r>
              <a:rPr lang="hu-HU" sz="2000" b="1" dirty="0" smtClean="0">
                <a:latin typeface="+mj-lt"/>
              </a:rPr>
              <a:t>irányelvben szorgalmazott együttműködési területek:</a:t>
            </a:r>
          </a:p>
          <a:p>
            <a:pPr lvl="0" algn="just"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+mj-lt"/>
              </a:rPr>
              <a:t>szakpolitikai </a:t>
            </a:r>
            <a:r>
              <a:rPr lang="hu-HU" sz="2000" dirty="0">
                <a:latin typeface="+mj-lt"/>
              </a:rPr>
              <a:t>döntéshozatali kezdeményezések, </a:t>
            </a:r>
          </a:p>
          <a:p>
            <a:pPr lvl="0" algn="just"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+mj-lt"/>
              </a:rPr>
              <a:t>tájékoztató </a:t>
            </a:r>
            <a:r>
              <a:rPr lang="hu-HU" sz="2000" dirty="0">
                <a:latin typeface="+mj-lt"/>
              </a:rPr>
              <a:t>és figyelemfelhívó kampányok, </a:t>
            </a:r>
          </a:p>
          <a:p>
            <a:pPr lvl="0" algn="just"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+mj-lt"/>
              </a:rPr>
              <a:t>kutatási </a:t>
            </a:r>
            <a:r>
              <a:rPr lang="hu-HU" sz="2000" dirty="0">
                <a:latin typeface="+mj-lt"/>
              </a:rPr>
              <a:t>és oktatási programok, </a:t>
            </a:r>
            <a:r>
              <a:rPr lang="hu-HU" sz="2000" dirty="0" smtClean="0">
                <a:latin typeface="+mj-lt"/>
              </a:rPr>
              <a:t>képzések,</a:t>
            </a:r>
          </a:p>
          <a:p>
            <a:pPr lvl="0" algn="just">
              <a:spcAft>
                <a:spcPts val="600"/>
              </a:spcAft>
              <a:buFontTx/>
              <a:buChar char="-"/>
            </a:pPr>
            <a:r>
              <a:rPr lang="hu-HU" sz="2000" dirty="0" smtClean="0">
                <a:latin typeface="+mj-lt"/>
              </a:rPr>
              <a:t>a </a:t>
            </a:r>
            <a:r>
              <a:rPr lang="hu-HU" sz="2000" dirty="0">
                <a:latin typeface="+mj-lt"/>
              </a:rPr>
              <a:t>megtett intézkedések hatásainak ellenőrzése és </a:t>
            </a:r>
            <a:r>
              <a:rPr lang="hu-HU" sz="2000" dirty="0" smtClean="0">
                <a:latin typeface="+mj-lt"/>
              </a:rPr>
              <a:t>értékelése.</a:t>
            </a:r>
          </a:p>
          <a:p>
            <a:endParaRPr lang="hu-HU" sz="2000" dirty="0">
              <a:latin typeface="+mj-lt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107504" y="4276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12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2664100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923757"/>
          </a:xfrm>
        </p:spPr>
        <p:txBody>
          <a:bodyPr>
            <a:noAutofit/>
          </a:bodyPr>
          <a:lstStyle/>
          <a:p>
            <a:pPr lvl="0"/>
            <a:r>
              <a:rPr lang="hu-HU" sz="2800" b="1" dirty="0" smtClean="0"/>
              <a:t> </a:t>
            </a:r>
            <a:r>
              <a:rPr lang="hu-HU" sz="2800" dirty="0"/>
              <a:t>Együttműködés a TÁMOP 5.6.1. C-11/1. projekt kapcsán</a:t>
            </a:r>
            <a:br>
              <a:rPr lang="hu-HU" sz="2800" dirty="0"/>
            </a:br>
            <a:endParaRPr lang="hu-HU" sz="2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55576" y="2996952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3"/>
          </p:nvPr>
        </p:nvSpPr>
        <p:spPr>
          <a:xfrm>
            <a:off x="779320" y="2492896"/>
            <a:ext cx="7572428" cy="3096344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hu-HU" sz="1800" dirty="0">
                <a:latin typeface="+mj-lt"/>
              </a:rPr>
              <a:t> </a:t>
            </a:r>
            <a:r>
              <a:rPr lang="hu-HU" sz="1800" dirty="0" smtClean="0">
                <a:latin typeface="+mj-lt"/>
              </a:rPr>
              <a:t>-	a </a:t>
            </a:r>
            <a:r>
              <a:rPr lang="hu-HU" sz="1800" dirty="0">
                <a:latin typeface="+mj-lt"/>
              </a:rPr>
              <a:t>civil szervezetek, valamint az áldozatsegítésben közvetve érintett állami szervezetek, intézmények </a:t>
            </a:r>
            <a:r>
              <a:rPr lang="hu-HU" sz="1800" b="1" dirty="0">
                <a:latin typeface="+mj-lt"/>
              </a:rPr>
              <a:t>bekapcsolása az állami Áldozatsegítő Szolgálat munkájába</a:t>
            </a:r>
            <a:r>
              <a:rPr lang="hu-HU" sz="1800" dirty="0">
                <a:latin typeface="+mj-lt"/>
              </a:rPr>
              <a:t>;</a:t>
            </a:r>
          </a:p>
          <a:p>
            <a:pPr lvl="0" algn="just">
              <a:spcAft>
                <a:spcPts val="600"/>
              </a:spcAft>
            </a:pPr>
            <a:r>
              <a:rPr lang="hu-HU" sz="1800" dirty="0" smtClean="0">
                <a:latin typeface="+mj-lt"/>
              </a:rPr>
              <a:t>-	az </a:t>
            </a:r>
            <a:r>
              <a:rPr lang="hu-HU" sz="1800" dirty="0">
                <a:latin typeface="+mj-lt"/>
              </a:rPr>
              <a:t>állami és nem állami szervezetek </a:t>
            </a:r>
            <a:r>
              <a:rPr lang="hu-HU" sz="1800" b="1" dirty="0">
                <a:latin typeface="+mj-lt"/>
              </a:rPr>
              <a:t>helyi együttműködésének </a:t>
            </a:r>
            <a:r>
              <a:rPr lang="hu-HU" sz="1800" b="1" dirty="0" smtClean="0">
                <a:latin typeface="+mj-lt"/>
              </a:rPr>
              <a:t>kialakítása, </a:t>
            </a:r>
            <a:r>
              <a:rPr lang="hu-HU" sz="1800" b="1" dirty="0">
                <a:latin typeface="+mj-lt"/>
              </a:rPr>
              <a:t>a nyújtott szolgáltatások </a:t>
            </a:r>
            <a:r>
              <a:rPr lang="hu-HU" sz="1800" b="1" dirty="0" smtClean="0">
                <a:latin typeface="+mj-lt"/>
              </a:rPr>
              <a:t>fejlesztése </a:t>
            </a:r>
            <a:r>
              <a:rPr lang="hu-HU" sz="1800" b="1" dirty="0">
                <a:latin typeface="+mj-lt"/>
              </a:rPr>
              <a:t>és </a:t>
            </a:r>
            <a:r>
              <a:rPr lang="hu-HU" sz="1800" b="1" dirty="0" smtClean="0">
                <a:latin typeface="+mj-lt"/>
              </a:rPr>
              <a:t>összekapcsolása;</a:t>
            </a:r>
            <a:endParaRPr lang="hu-HU" sz="1800" dirty="0">
              <a:latin typeface="+mj-lt"/>
            </a:endParaRPr>
          </a:p>
          <a:p>
            <a:pPr lvl="0" algn="just">
              <a:spcAft>
                <a:spcPts val="600"/>
              </a:spcAft>
            </a:pPr>
            <a:r>
              <a:rPr lang="hu-HU" sz="1800" dirty="0" smtClean="0">
                <a:latin typeface="+mj-lt"/>
              </a:rPr>
              <a:t>-	az </a:t>
            </a:r>
            <a:r>
              <a:rPr lang="hu-HU" sz="1800" dirty="0">
                <a:latin typeface="+mj-lt"/>
              </a:rPr>
              <a:t>állami és nem állami áldozatsegítő szervezetek</a:t>
            </a:r>
            <a:r>
              <a:rPr lang="hu-HU" sz="1800" b="1" dirty="0">
                <a:latin typeface="+mj-lt"/>
              </a:rPr>
              <a:t> igénybe vehető szolgáltatásai között </a:t>
            </a:r>
            <a:r>
              <a:rPr lang="hu-HU" sz="1800" dirty="0">
                <a:latin typeface="+mj-lt"/>
              </a:rPr>
              <a:t>megfelelő, az áldozatok érdekét szolgáló</a:t>
            </a:r>
            <a:r>
              <a:rPr lang="hu-HU" sz="1800" b="1" dirty="0">
                <a:latin typeface="+mj-lt"/>
              </a:rPr>
              <a:t> egyensúlyi helyzet </a:t>
            </a:r>
            <a:r>
              <a:rPr lang="hu-HU" sz="1800" b="1" dirty="0" smtClean="0">
                <a:latin typeface="+mj-lt"/>
              </a:rPr>
              <a:t>kialakítása; </a:t>
            </a:r>
            <a:r>
              <a:rPr lang="hu-HU" sz="1800" dirty="0" smtClean="0">
                <a:latin typeface="+mj-lt"/>
              </a:rPr>
              <a:t>mindez</a:t>
            </a:r>
            <a:r>
              <a:rPr lang="hu-HU" sz="1800" b="1" dirty="0" smtClean="0">
                <a:latin typeface="+mj-lt"/>
              </a:rPr>
              <a:t> </a:t>
            </a:r>
            <a:r>
              <a:rPr lang="hu-HU" sz="1800" dirty="0" smtClean="0">
                <a:latin typeface="+mj-lt"/>
              </a:rPr>
              <a:t>annak </a:t>
            </a:r>
            <a:r>
              <a:rPr lang="hu-HU" sz="1800" dirty="0">
                <a:latin typeface="+mj-lt"/>
              </a:rPr>
              <a:t>érdekében, hogy </a:t>
            </a:r>
            <a:r>
              <a:rPr lang="hu-HU" sz="1800" b="1" dirty="0">
                <a:latin typeface="+mj-lt"/>
              </a:rPr>
              <a:t>az áldozattá vált személyek segítő, személyre szabott szolgáltatáshoz </a:t>
            </a:r>
            <a:r>
              <a:rPr lang="hu-HU" sz="1800" b="1" dirty="0" smtClean="0">
                <a:latin typeface="+mj-lt"/>
              </a:rPr>
              <a:t>jussanak.</a:t>
            </a:r>
            <a:endParaRPr lang="hu-HU" sz="1800" b="1" dirty="0">
              <a:latin typeface="+mj-lt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107504" y="4276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13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936981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3568" y="2852936"/>
            <a:ext cx="7772400" cy="3240360"/>
          </a:xfrm>
        </p:spPr>
        <p:txBody>
          <a:bodyPr>
            <a:normAutofit/>
          </a:bodyPr>
          <a:lstStyle/>
          <a:p>
            <a:r>
              <a:rPr lang="hu-HU" sz="2800" b="1" dirty="0">
                <a:latin typeface="+mj-lt"/>
              </a:rPr>
              <a:t>Köszönöm megtisztelő figyelmüket!</a:t>
            </a:r>
            <a:r>
              <a:rPr lang="hu-HU" sz="2400" b="1" dirty="0">
                <a:latin typeface="+mj-lt"/>
              </a:rPr>
              <a:t/>
            </a:r>
            <a:br>
              <a:rPr lang="hu-HU" sz="2400" b="1" dirty="0">
                <a:latin typeface="+mj-lt"/>
              </a:rPr>
            </a:br>
            <a:r>
              <a:rPr lang="hu-HU" sz="2400" b="1" dirty="0" smtClean="0">
                <a:latin typeface="+mj-lt"/>
              </a:rPr>
              <a:t/>
            </a:r>
            <a:br>
              <a:rPr lang="hu-HU" sz="2400" b="1" dirty="0" smtClean="0">
                <a:latin typeface="+mj-lt"/>
              </a:rPr>
            </a:br>
            <a:r>
              <a:rPr lang="hu-HU" sz="2400" b="1" dirty="0">
                <a:latin typeface="+mj-lt"/>
              </a:rPr>
              <a:t/>
            </a:r>
            <a:br>
              <a:rPr lang="hu-HU" sz="2400" b="1" dirty="0">
                <a:latin typeface="+mj-lt"/>
              </a:rPr>
            </a:br>
            <a:r>
              <a:rPr lang="hu-HU" sz="2400" b="1" dirty="0" smtClean="0">
                <a:latin typeface="+mj-lt"/>
              </a:rPr>
              <a:t/>
            </a:r>
            <a:br>
              <a:rPr lang="hu-HU" sz="2400" b="1" dirty="0" smtClean="0">
                <a:latin typeface="+mj-lt"/>
              </a:rPr>
            </a:br>
            <a:r>
              <a:rPr lang="hu-HU" sz="2400" b="1" dirty="0">
                <a:latin typeface="+mj-lt"/>
              </a:rPr>
              <a:t/>
            </a:r>
            <a:br>
              <a:rPr lang="hu-HU" sz="2400" b="1" dirty="0">
                <a:latin typeface="+mj-lt"/>
              </a:rPr>
            </a:br>
            <a:r>
              <a:rPr lang="hu-HU" sz="1600" b="1" dirty="0" smtClean="0">
                <a:latin typeface="+mj-lt"/>
              </a:rPr>
              <a:t>dr</a:t>
            </a:r>
            <a:r>
              <a:rPr lang="hu-HU" sz="1600" b="1" dirty="0">
                <a:latin typeface="+mj-lt"/>
              </a:rPr>
              <a:t>. Tóthné dr. Pölöskei  Eszter</a:t>
            </a:r>
            <a:br>
              <a:rPr lang="hu-HU" sz="1600" b="1" dirty="0">
                <a:latin typeface="+mj-lt"/>
              </a:rPr>
            </a:br>
            <a:r>
              <a:rPr lang="hu-HU" sz="1600" dirty="0">
                <a:latin typeface="+mj-lt"/>
              </a:rPr>
              <a:t>Igazságügyi Szolgáltatási Főosztály, főosztályvezető</a:t>
            </a:r>
            <a:br>
              <a:rPr lang="hu-HU" sz="1600" dirty="0">
                <a:latin typeface="+mj-lt"/>
              </a:rPr>
            </a:br>
            <a:r>
              <a:rPr lang="hu-HU" sz="1600" b="1" dirty="0">
                <a:latin typeface="+mj-lt"/>
              </a:rPr>
              <a:t>Közigazgatási és Igazságügyi Minisztérium</a:t>
            </a:r>
            <a:br>
              <a:rPr lang="hu-HU" sz="1600" b="1" dirty="0">
                <a:latin typeface="+mj-lt"/>
              </a:rPr>
            </a:br>
            <a:r>
              <a:rPr lang="hu-HU" sz="1600" b="1" dirty="0" err="1" smtClean="0">
                <a:latin typeface="+mj-lt"/>
              </a:rPr>
              <a:t>eszter.poloskei.tothne</a:t>
            </a:r>
            <a:r>
              <a:rPr lang="hu-HU" sz="1600" b="1" dirty="0" smtClean="0">
                <a:latin typeface="+mj-lt"/>
              </a:rPr>
              <a:t>@</a:t>
            </a:r>
            <a:r>
              <a:rPr lang="hu-HU" sz="1600" b="1" dirty="0" err="1" smtClean="0">
                <a:latin typeface="+mj-lt"/>
              </a:rPr>
              <a:t>kim.gov.hu</a:t>
            </a:r>
            <a:endParaRPr lang="hu-HU" sz="1600" dirty="0"/>
          </a:p>
        </p:txBody>
      </p:sp>
    </p:spTree>
    <p:extLst>
      <p:ext uri="{BB962C8B-B14F-4D97-AF65-F5344CB8AC3E}">
        <p14:creationId xmlns="" xmlns:p14="http://schemas.microsoft.com/office/powerpoint/2010/main" val="428843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3568" y="1285860"/>
            <a:ext cx="7704856" cy="857256"/>
          </a:xfrm>
        </p:spPr>
        <p:txBody>
          <a:bodyPr>
            <a:normAutofit/>
          </a:bodyPr>
          <a:lstStyle/>
          <a:p>
            <a:pPr algn="ctr"/>
            <a:r>
              <a:rPr lang="hu-HU" sz="2800" dirty="0"/>
              <a:t>A 2012/29/EU irányelv felépítése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4"/>
          </p:nvPr>
        </p:nvSpPr>
        <p:spPr>
          <a:xfrm>
            <a:off x="684212" y="2214563"/>
            <a:ext cx="7920235" cy="4000500"/>
          </a:xfrm>
        </p:spPr>
        <p:txBody>
          <a:bodyPr>
            <a:norm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preambulum (részletes, 72 bekezdés, nagyban segíti az értelmezést)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általános rendelkezések (célok, </a:t>
            </a:r>
            <a:r>
              <a:rPr lang="hu-HU" sz="2200" dirty="0" err="1" smtClean="0"/>
              <a:t>fogalommeghatározások</a:t>
            </a:r>
            <a:r>
              <a:rPr lang="hu-HU" sz="2200" dirty="0" smtClean="0"/>
              <a:t>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áldozatsegítési jogok (3-9. cikk)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büntetőeljárásbeli jogok (10-17. cikk)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áldozatvédelmi jogok (18-24. cikk)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egyéb rendelkezések (képzés, együttműködés)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hu-HU" sz="2200" dirty="0" smtClean="0"/>
              <a:t>záró rendelkezések (implementálási határidő, adatszolgáltatás, hatályba lépés)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2</a:t>
            </a:r>
          </a:p>
        </p:txBody>
      </p:sp>
    </p:spTree>
    <p:extLst>
      <p:ext uri="{BB962C8B-B14F-4D97-AF65-F5344CB8AC3E}">
        <p14:creationId xmlns="" xmlns:p14="http://schemas.microsoft.com/office/powerpoint/2010/main" val="7982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5"/>
          <p:cNvSpPr>
            <a:spLocks noGrp="1"/>
          </p:cNvSpPr>
          <p:nvPr>
            <p:ph idx="14"/>
          </p:nvPr>
        </p:nvSpPr>
        <p:spPr>
          <a:xfrm>
            <a:off x="3663950" y="2214563"/>
            <a:ext cx="4714875" cy="40005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endParaRPr lang="hu-HU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None/>
            </a:pPr>
            <a:endParaRPr lang="hu-HU" dirty="0">
              <a:latin typeface="Arial" charset="0"/>
              <a:cs typeface="Arial" charset="0"/>
            </a:endParaRPr>
          </a:p>
        </p:txBody>
      </p:sp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1475656" y="1268760"/>
            <a:ext cx="6100762" cy="857250"/>
          </a:xfrm>
        </p:spPr>
        <p:txBody>
          <a:bodyPr>
            <a:normAutofit/>
          </a:bodyPr>
          <a:lstStyle/>
          <a:p>
            <a:pPr algn="ctr"/>
            <a:r>
              <a:rPr lang="hu-HU" sz="2800" dirty="0" smtClean="0"/>
              <a:t>Áldozatsegítési jogok 1.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4294967295"/>
          </p:nvPr>
        </p:nvSpPr>
        <p:spPr>
          <a:xfrm>
            <a:off x="593154" y="2276872"/>
            <a:ext cx="8443342" cy="396044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u-HU" sz="2400" b="1" dirty="0" smtClean="0"/>
              <a:t>Megértéshez és megértetéshez való jog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u-HU" sz="2400" b="1" dirty="0" smtClean="0"/>
              <a:t>Minimális kötelező tájékoztatás az első kapcsolatfelvételkor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u-HU" sz="2400" b="1" dirty="0" smtClean="0"/>
              <a:t>Jogok a feljelentés megtételekor</a:t>
            </a:r>
            <a:endParaRPr lang="hu-HU" sz="2000" b="1" dirty="0" smtClean="0"/>
          </a:p>
          <a:p>
            <a:pPr marL="342900" lvl="1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400" b="1" dirty="0" smtClean="0"/>
              <a:t>4. 	  Üggyel kapcsolatos tájékoztatáshoz való jog </a:t>
            </a:r>
            <a:endParaRPr lang="hu-HU" sz="2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400" b="1" dirty="0" smtClean="0"/>
              <a:t>5. 	  Tolmácsoláshoz és fordításhoz való jog </a:t>
            </a:r>
            <a:endParaRPr lang="hu-H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400" b="1" dirty="0" smtClean="0"/>
              <a:t>6. 	  Áldozatsegítő szolgáltatások igénybevételének joga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u-HU" sz="2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u-HU" sz="22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hu-HU" sz="22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3</a:t>
            </a:r>
            <a:endParaRPr lang="hu-H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722313" y="1281113"/>
            <a:ext cx="7772400" cy="504825"/>
          </a:xfrm>
        </p:spPr>
        <p:txBody>
          <a:bodyPr>
            <a:noAutofit/>
          </a:bodyPr>
          <a:lstStyle/>
          <a:p>
            <a:pPr eaLnBrk="1" hangingPunct="1"/>
            <a:r>
              <a:rPr lang="hu-HU" sz="2800" dirty="0"/>
              <a:t>Áldozatsegítési jogok 2.</a:t>
            </a:r>
            <a:endParaRPr lang="hu-HU" sz="28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4"/>
          <p:cNvSpPr>
            <a:spLocks noGrp="1"/>
          </p:cNvSpPr>
          <p:nvPr>
            <p:ph idx="13"/>
          </p:nvPr>
        </p:nvSpPr>
        <p:spPr>
          <a:xfrm>
            <a:off x="785813" y="2060849"/>
            <a:ext cx="7572375" cy="4225652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2400" b="1" u="sng" dirty="0"/>
              <a:t>Áldozatsegítő szolgáltatások igénybevételének joga (8-9. cikk)</a:t>
            </a:r>
          </a:p>
          <a:p>
            <a:pPr fontAlgn="auto">
              <a:spcAft>
                <a:spcPts val="0"/>
              </a:spcAft>
              <a:defRPr/>
            </a:pPr>
            <a:endParaRPr lang="hu-HU" sz="2200" dirty="0"/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hu-HU" sz="2200" dirty="0"/>
              <a:t>a) áldozatsegítő </a:t>
            </a:r>
            <a:r>
              <a:rPr lang="hu-HU" sz="2200" b="1" u="sng" dirty="0"/>
              <a:t>szolgálatok</a:t>
            </a:r>
            <a:r>
              <a:rPr lang="hu-HU" sz="2200" dirty="0"/>
              <a:t> által nyújtott támogatások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áldozati jogokkal kapcsolatos információk, tanácsadás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segítő szakszolgálatokhoz irányítás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érzelmi és pszichológiai segítségnyújtás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pénzügyi és gyakorlati tanácsadás</a:t>
            </a:r>
          </a:p>
          <a:p>
            <a:pPr marL="85725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másodlagos és ismételt áldozattá válást megelőző tanácsadás</a:t>
            </a:r>
          </a:p>
          <a:p>
            <a:pPr marL="514350" indent="-514350" fontAlgn="auto">
              <a:spcAft>
                <a:spcPts val="0"/>
              </a:spcAft>
              <a:defRPr/>
            </a:pPr>
            <a:r>
              <a:rPr lang="hu-HU" sz="2200" dirty="0"/>
              <a:t>b) áldozatsegítő </a:t>
            </a:r>
            <a:r>
              <a:rPr lang="hu-HU" sz="2200" b="1" u="sng" dirty="0"/>
              <a:t>szakszolgálatok</a:t>
            </a:r>
            <a:r>
              <a:rPr lang="hu-HU" sz="2200" dirty="0"/>
              <a:t> által nyújtott támogatások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menedékotthonok biztosítása</a:t>
            </a:r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integrált segítség sajátos szükségletű áldozatok számára</a:t>
            </a:r>
          </a:p>
          <a:p>
            <a:pPr eaLnBrk="1" hangingPunct="1"/>
            <a:endParaRPr lang="hu-HU" dirty="0" smtClean="0">
              <a:latin typeface="Arial" charset="0"/>
              <a:cs typeface="Arial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4</a:t>
            </a:r>
            <a:endParaRPr lang="hu-H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dirty="0"/>
              <a:t>Büntetőeljárási jogok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85786" y="2204864"/>
            <a:ext cx="7572428" cy="4081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1. Meghallgatáshoz való jog </a:t>
            </a:r>
            <a:r>
              <a:rPr lang="hu-HU" sz="1800" dirty="0"/>
              <a:t>(bizonyíték szolgáltatásához való jog)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2. Jogorvoslati jog az eljárás megszüntetése esetén</a:t>
            </a:r>
            <a:endParaRPr lang="hu-HU" sz="1800" dirty="0"/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3. Helyreállító igazságszolgáltatás biztosítékaihoz való jog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4. Jogi segítségnyújtáshoz való jog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5. Költségtérítéshez való jog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6. Vagyontárgyak visszaszolgáltatásához való jog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7. Polgári jogi igénynek a büntetőeljárásban történő elbírálásához való jog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1800" b="1" dirty="0"/>
              <a:t>8. Más tagállamban élők jogai</a:t>
            </a: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hu-HU" sz="1800" dirty="0"/>
              <a:t>a) tanúvallomás haladéktalan felvétele az elkövetés országában</a:t>
            </a: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hu-HU" sz="1800" dirty="0"/>
              <a:t>b) bűnügyi jogsegély keretében telefon- vagy videokonferencia</a:t>
            </a: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hu-HU" sz="1800" dirty="0"/>
              <a:t>c) lakóhelyen történő feljelentéshez való jog </a:t>
            </a:r>
            <a:r>
              <a:rPr lang="hu-HU" sz="1800" dirty="0">
                <a:sym typeface="Wingdings" pitchFamily="2" charset="2"/>
              </a:rPr>
              <a:t> annak továbbítása</a:t>
            </a:r>
            <a:r>
              <a:rPr lang="hu-HU" sz="1800" dirty="0"/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hu-HU" b="1" dirty="0"/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5</a:t>
            </a:r>
          </a:p>
        </p:txBody>
      </p:sp>
    </p:spTree>
    <p:extLst>
      <p:ext uri="{BB962C8B-B14F-4D97-AF65-F5344CB8AC3E}">
        <p14:creationId xmlns="" xmlns:p14="http://schemas.microsoft.com/office/powerpoint/2010/main" val="16194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dirty="0"/>
              <a:t>Áldozatvédelmi jogok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827584" y="2132856"/>
            <a:ext cx="7572428" cy="352839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2400" b="1" dirty="0">
                <a:latin typeface="+mn-lt"/>
              </a:rPr>
              <a:t>1. </a:t>
            </a:r>
            <a:r>
              <a:rPr lang="hu-HU" sz="2400" b="1" dirty="0" smtClean="0">
                <a:latin typeface="+mn-lt"/>
              </a:rPr>
              <a:t>	Védelemhez </a:t>
            </a:r>
            <a:r>
              <a:rPr lang="hu-HU" sz="2400" b="1" dirty="0">
                <a:latin typeface="+mn-lt"/>
              </a:rPr>
              <a:t>való jog </a:t>
            </a:r>
            <a:endParaRPr lang="hu-HU" sz="2400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hu-HU" sz="2400" b="1" dirty="0">
                <a:latin typeface="+mn-lt"/>
              </a:rPr>
              <a:t>2. </a:t>
            </a:r>
            <a:r>
              <a:rPr lang="hu-HU" sz="2400" b="1" dirty="0" smtClean="0">
                <a:latin typeface="+mn-lt"/>
              </a:rPr>
              <a:t>	Az </a:t>
            </a:r>
            <a:r>
              <a:rPr lang="hu-HU" sz="2400" b="1" dirty="0">
                <a:latin typeface="+mn-lt"/>
              </a:rPr>
              <a:t>elkövetővel való kapcsolat elkerülésének joga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2400" b="1" dirty="0">
                <a:latin typeface="+mn-lt"/>
              </a:rPr>
              <a:t>3. </a:t>
            </a:r>
            <a:r>
              <a:rPr lang="hu-HU" sz="2400" b="1" dirty="0" smtClean="0">
                <a:latin typeface="+mn-lt"/>
              </a:rPr>
              <a:t>	Nyomozás </a:t>
            </a:r>
            <a:r>
              <a:rPr lang="hu-HU" sz="2400" b="1" dirty="0">
                <a:latin typeface="+mn-lt"/>
              </a:rPr>
              <a:t>során biztosítandó jogok</a:t>
            </a:r>
            <a:r>
              <a:rPr lang="hu-HU" sz="2400" dirty="0">
                <a:latin typeface="+mn-lt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2400" b="1" dirty="0">
                <a:latin typeface="+mn-lt"/>
              </a:rPr>
              <a:t>4. </a:t>
            </a:r>
            <a:r>
              <a:rPr lang="hu-HU" sz="2400" b="1" dirty="0" smtClean="0">
                <a:latin typeface="+mn-lt"/>
              </a:rPr>
              <a:t> Magánélet </a:t>
            </a:r>
            <a:r>
              <a:rPr lang="hu-HU" sz="2400" b="1" dirty="0">
                <a:latin typeface="+mn-lt"/>
              </a:rPr>
              <a:t>védelméhez való jog</a:t>
            </a:r>
          </a:p>
          <a:p>
            <a:pPr fontAlgn="auto">
              <a:spcAft>
                <a:spcPts val="0"/>
              </a:spcAft>
              <a:defRPr/>
            </a:pPr>
            <a:r>
              <a:rPr lang="hu-HU" sz="2400" b="1" dirty="0">
                <a:latin typeface="+mn-lt"/>
              </a:rPr>
              <a:t>5. </a:t>
            </a:r>
            <a:r>
              <a:rPr lang="hu-HU" sz="2400" b="1" dirty="0" smtClean="0">
                <a:latin typeface="+mn-lt"/>
              </a:rPr>
              <a:t>	Az </a:t>
            </a:r>
            <a:r>
              <a:rPr lang="hu-HU" sz="2400" b="1" dirty="0">
                <a:latin typeface="+mn-lt"/>
              </a:rPr>
              <a:t>áldozatok egyéni értékelése </a:t>
            </a:r>
            <a:r>
              <a:rPr lang="hu-HU" sz="2400" dirty="0" smtClean="0">
                <a:latin typeface="+mn-lt"/>
                <a:sym typeface="Wingdings" pitchFamily="2" charset="2"/>
              </a:rPr>
              <a:t> </a:t>
            </a:r>
            <a:r>
              <a:rPr lang="hu-HU" sz="2400" b="1" dirty="0">
                <a:latin typeface="+mn-lt"/>
                <a:sym typeface="Wingdings" pitchFamily="2" charset="2"/>
              </a:rPr>
              <a:t>s</a:t>
            </a:r>
            <a:r>
              <a:rPr lang="hu-HU" sz="2400" b="1" dirty="0">
                <a:latin typeface="+mn-lt"/>
              </a:rPr>
              <a:t>pecifikus védelmi </a:t>
            </a:r>
            <a:r>
              <a:rPr lang="hu-HU" sz="2400" b="1" dirty="0" smtClean="0">
                <a:latin typeface="+mn-lt"/>
              </a:rPr>
              <a:t>   szükséglettel </a:t>
            </a:r>
            <a:r>
              <a:rPr lang="hu-HU" sz="2400" b="1" dirty="0">
                <a:latin typeface="+mn-lt"/>
              </a:rPr>
              <a:t>bíró áldozatok jogai </a:t>
            </a:r>
            <a:endParaRPr lang="hu-HU" sz="2400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hu-HU" sz="2400" b="1" dirty="0">
                <a:latin typeface="+mn-lt"/>
              </a:rPr>
              <a:t>6. </a:t>
            </a:r>
            <a:r>
              <a:rPr lang="hu-HU" sz="2400" b="1" dirty="0" smtClean="0">
                <a:latin typeface="+mn-lt"/>
              </a:rPr>
              <a:t>	 </a:t>
            </a:r>
            <a:r>
              <a:rPr lang="hu-HU" sz="2400" b="1" u="sng" dirty="0" smtClean="0">
                <a:latin typeface="+mn-lt"/>
              </a:rPr>
              <a:t>Gyermekáldozatokra</a:t>
            </a:r>
            <a:r>
              <a:rPr lang="hu-HU" sz="2400" b="1" dirty="0" smtClean="0">
                <a:latin typeface="+mn-lt"/>
              </a:rPr>
              <a:t> </a:t>
            </a:r>
            <a:r>
              <a:rPr lang="hu-HU" sz="2400" b="1" dirty="0">
                <a:latin typeface="+mn-lt"/>
              </a:rPr>
              <a:t>vonatkozó további jogok</a:t>
            </a:r>
          </a:p>
          <a:p>
            <a:endParaRPr lang="hu-HU" sz="2400" dirty="0">
              <a:latin typeface="+mn-lt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6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129573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dirty="0"/>
              <a:t>Az állami áldozatsegítés jelenlegi támogatási rendszere (</a:t>
            </a:r>
            <a:r>
              <a:rPr lang="hu-HU" sz="2800" dirty="0" err="1"/>
              <a:t>Ást</a:t>
            </a:r>
            <a:r>
              <a:rPr lang="hu-HU" sz="2800" dirty="0"/>
              <a:t>. alapján)</a:t>
            </a:r>
          </a:p>
        </p:txBody>
      </p:sp>
      <p:graphicFrame>
        <p:nvGraphicFramePr>
          <p:cNvPr id="6" name="Szervezeti diagram 17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="" xmlns:p14="http://schemas.microsoft.com/office/powerpoint/2010/main" val="1021013175"/>
              </p:ext>
            </p:extLst>
          </p:nvPr>
        </p:nvGraphicFramePr>
        <p:xfrm>
          <a:off x="827584" y="2348880"/>
          <a:ext cx="7530604" cy="3937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7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63792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1281107"/>
            <a:ext cx="8424936" cy="504819"/>
          </a:xfrm>
        </p:spPr>
        <p:txBody>
          <a:bodyPr>
            <a:noAutofit/>
          </a:bodyPr>
          <a:lstStyle/>
          <a:p>
            <a:r>
              <a:rPr lang="hu-HU" sz="2400" dirty="0"/>
              <a:t>Az állami áldozatsegítés kihívásai az új irányelv nyomán </a:t>
            </a:r>
            <a:br>
              <a:rPr lang="hu-HU" sz="2400" dirty="0"/>
            </a:br>
            <a:r>
              <a:rPr lang="hu-HU" sz="2400" dirty="0"/>
              <a:t>(9. cikknek való megfelelés)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4"/>
          </p:nvPr>
        </p:nvSpPr>
        <p:spPr>
          <a:xfrm>
            <a:off x="323528" y="2132856"/>
            <a:ext cx="4186328" cy="4104455"/>
          </a:xfrm>
        </p:spPr>
        <p:txBody>
          <a:bodyPr/>
          <a:lstStyle/>
          <a:p>
            <a:pPr marL="325943" indent="-32594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információ az áldozati jogokról</a:t>
            </a:r>
          </a:p>
          <a:p>
            <a:pPr marL="325943" indent="-32594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segítő szakszolgálatokhoz irányítás</a:t>
            </a:r>
          </a:p>
          <a:p>
            <a:pPr marL="325943" indent="-32594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érzelmi és pszichológiai segítségnyújtás</a:t>
            </a:r>
          </a:p>
          <a:p>
            <a:pPr marL="325943" indent="-32594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pénzügyi és gyakorlati </a:t>
            </a:r>
            <a:r>
              <a:rPr lang="hu-HU" sz="2200" dirty="0" smtClean="0"/>
              <a:t>tanácsadás</a:t>
            </a:r>
            <a:endParaRPr lang="hu-HU" sz="2200" dirty="0"/>
          </a:p>
          <a:p>
            <a:pPr marL="325943" indent="-32594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200" dirty="0"/>
              <a:t>másodlagos és ismételt áldozattá válást megelőző </a:t>
            </a:r>
            <a:r>
              <a:rPr lang="hu-HU" sz="2200" dirty="0" smtClean="0"/>
              <a:t>tanácsadás </a:t>
            </a:r>
          </a:p>
          <a:p>
            <a:pPr marL="0" indent="0" fontAlgn="auto">
              <a:spcAft>
                <a:spcPts val="0"/>
              </a:spcAft>
              <a:defRPr/>
            </a:pPr>
            <a:r>
              <a:rPr lang="hu-HU" sz="2200" dirty="0" smtClean="0"/>
              <a:t>(Irányelv </a:t>
            </a:r>
            <a:r>
              <a:rPr lang="hu-HU" sz="2200" dirty="0"/>
              <a:t>9. cikk)</a:t>
            </a:r>
          </a:p>
          <a:p>
            <a:endParaRPr lang="hu-HU" sz="2400" dirty="0"/>
          </a:p>
        </p:txBody>
      </p:sp>
      <p:sp>
        <p:nvSpPr>
          <p:cNvPr id="6" name="Tartalom helye 2"/>
          <p:cNvSpPr>
            <a:spLocks noGrp="1"/>
          </p:cNvSpPr>
          <p:nvPr>
            <p:ph idx="13"/>
          </p:nvPr>
        </p:nvSpPr>
        <p:spPr>
          <a:xfrm>
            <a:off x="4644008" y="2204864"/>
            <a:ext cx="3714206" cy="432048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hu-HU" sz="2200" dirty="0">
                <a:latin typeface="+mj-lt"/>
                <a:sym typeface="Wingdings" pitchFamily="2" charset="2"/>
              </a:rPr>
              <a:t>tájékoztatás </a:t>
            </a:r>
            <a:r>
              <a:rPr lang="hu-HU" sz="2200" dirty="0">
                <a:solidFill>
                  <a:srgbClr val="00B050"/>
                </a:solidFill>
                <a:latin typeface="+mj-lt"/>
                <a:sym typeface="Wingdings"/>
              </a:rPr>
              <a:t></a:t>
            </a:r>
            <a:endParaRPr lang="hu-HU" sz="2200" b="1" dirty="0">
              <a:solidFill>
                <a:srgbClr val="FF0000"/>
              </a:solidFill>
              <a:latin typeface="+mj-lt"/>
              <a:sym typeface="Wingdings" pitchFamily="2" charset="2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hu-HU" sz="2200" dirty="0">
                <a:latin typeface="+mj-lt"/>
              </a:rPr>
              <a:t>érdekérvényesítés elősegítése</a:t>
            </a:r>
            <a:r>
              <a:rPr lang="hu-HU" sz="2200" dirty="0">
                <a:solidFill>
                  <a:srgbClr val="00B050"/>
                </a:solidFill>
                <a:latin typeface="+mj-lt"/>
                <a:sym typeface="Wingdings"/>
              </a:rPr>
              <a:t></a:t>
            </a:r>
            <a:r>
              <a:rPr lang="hu-HU" sz="2200" b="1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0" indent="0" fontAlgn="auto">
              <a:spcAft>
                <a:spcPts val="0"/>
              </a:spcAft>
              <a:defRPr/>
            </a:pPr>
            <a:endParaRPr lang="hu-HU" sz="2200" b="1" dirty="0">
              <a:solidFill>
                <a:srgbClr val="FF0000"/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hu-HU" sz="2200" dirty="0">
                <a:latin typeface="+mj-lt"/>
              </a:rPr>
              <a:t>állami kárenyhítés, azonnali pénzügyi segély, érdekérvényesítés elősegítése</a:t>
            </a:r>
            <a:r>
              <a:rPr lang="hu-HU" sz="2200" dirty="0">
                <a:solidFill>
                  <a:srgbClr val="00B050"/>
                </a:solidFill>
                <a:latin typeface="+mj-lt"/>
                <a:sym typeface="Wingdings"/>
              </a:rPr>
              <a:t></a:t>
            </a:r>
            <a:endParaRPr lang="hu-HU" sz="2200" dirty="0">
              <a:solidFill>
                <a:srgbClr val="00B050"/>
              </a:solidFill>
              <a:latin typeface="+mj-lt"/>
            </a:endParaRPr>
          </a:p>
          <a:p>
            <a:pPr algn="just" fontAlgn="auto"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hu-HU" sz="2200" dirty="0">
                <a:latin typeface="+mj-lt"/>
              </a:rPr>
              <a:t>tájékoztatás, érdekérvényesítés elősegítése </a:t>
            </a:r>
            <a:r>
              <a:rPr lang="hu-HU" sz="2200" dirty="0">
                <a:solidFill>
                  <a:srgbClr val="00B050"/>
                </a:solidFill>
                <a:latin typeface="+mj-lt"/>
                <a:sym typeface="Wingdings"/>
              </a:rPr>
              <a:t></a:t>
            </a:r>
          </a:p>
          <a:p>
            <a:pPr marL="0" indent="0" algn="just" fontAlgn="auto">
              <a:spcAft>
                <a:spcPts val="0"/>
              </a:spcAft>
              <a:defRPr/>
            </a:pPr>
            <a:r>
              <a:rPr lang="hu-HU" sz="2200" dirty="0">
                <a:latin typeface="+mj-lt"/>
              </a:rPr>
              <a:t>(</a:t>
            </a:r>
            <a:r>
              <a:rPr lang="hu-HU" sz="2200" dirty="0" err="1">
                <a:latin typeface="+mj-lt"/>
              </a:rPr>
              <a:t>Ást</a:t>
            </a:r>
            <a:r>
              <a:rPr lang="hu-HU" sz="2200" dirty="0">
                <a:latin typeface="+mj-lt"/>
              </a:rPr>
              <a:t>.)</a:t>
            </a:r>
          </a:p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8</a:t>
            </a:r>
            <a:endParaRPr lang="hu-HU" sz="1200" dirty="0"/>
          </a:p>
        </p:txBody>
      </p:sp>
    </p:spTree>
    <p:extLst>
      <p:ext uri="{BB962C8B-B14F-4D97-AF65-F5344CB8AC3E}">
        <p14:creationId xmlns="" xmlns:p14="http://schemas.microsoft.com/office/powerpoint/2010/main" val="305769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dirty="0"/>
              <a:t>Az új irányelv elvárásainak való megfelelés: fejlesztések, programok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85786" y="2348880"/>
            <a:ext cx="7572428" cy="393764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err="1">
                <a:latin typeface="+mj-lt"/>
              </a:rPr>
              <a:t>TEtt</a:t>
            </a:r>
            <a:r>
              <a:rPr lang="hu-HU" sz="2000" dirty="0">
                <a:latin typeface="+mj-lt"/>
              </a:rPr>
              <a:t> program a tettesekért és áldozatokért (TÁMOP 5.6.2</a:t>
            </a:r>
            <a:r>
              <a:rPr lang="hu-HU" sz="2000" dirty="0" smtClean="0">
                <a:latin typeface="+mj-lt"/>
              </a:rPr>
              <a:t>.)</a:t>
            </a:r>
          </a:p>
          <a:p>
            <a:pPr marL="0" indent="0" fontAlgn="auto">
              <a:spcAft>
                <a:spcPts val="0"/>
              </a:spcAft>
              <a:defRPr/>
            </a:pPr>
            <a:endParaRPr lang="hu-HU" sz="2000" dirty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>
                <a:latin typeface="+mj-lt"/>
              </a:rPr>
              <a:t>TÁMOP 5.6.1.C – megyei pályázatok </a:t>
            </a:r>
            <a:r>
              <a:rPr lang="hu-HU" sz="2000" dirty="0">
                <a:latin typeface="+mj-lt"/>
                <a:sym typeface="Wingdings" pitchFamily="2" charset="2"/>
              </a:rPr>
              <a:t></a:t>
            </a:r>
            <a:r>
              <a:rPr lang="hu-HU" sz="2000" dirty="0">
                <a:latin typeface="+mj-lt"/>
              </a:rPr>
              <a:t> cél a multidiszciplináris összefogás az áldozatok helyzetének javítása </a:t>
            </a:r>
            <a:r>
              <a:rPr lang="hu-HU" sz="2000" dirty="0" smtClean="0">
                <a:latin typeface="+mj-lt"/>
              </a:rPr>
              <a:t>érdekében</a:t>
            </a:r>
          </a:p>
          <a:p>
            <a:pPr marL="0" indent="0" fontAlgn="auto">
              <a:spcAft>
                <a:spcPts val="0"/>
              </a:spcAft>
              <a:defRPr/>
            </a:pPr>
            <a:endParaRPr lang="hu-HU" sz="2000" dirty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>
                <a:latin typeface="+mj-lt"/>
              </a:rPr>
              <a:t>Gyermekmeghallgató szobák a rendőrségeken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07504" y="427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/>
              <a:t>9</a:t>
            </a:r>
          </a:p>
        </p:txBody>
      </p:sp>
    </p:spTree>
    <p:extLst>
      <p:ext uri="{BB962C8B-B14F-4D97-AF65-F5344CB8AC3E}">
        <p14:creationId xmlns="" xmlns:p14="http://schemas.microsoft.com/office/powerpoint/2010/main" val="11994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513</Words>
  <Application>Microsoft Office PowerPoint</Application>
  <PresentationFormat>Diavetítés a képernyőre (4:3 oldalarány)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14</vt:i4>
      </vt:variant>
    </vt:vector>
  </HeadingPairs>
  <TitlesOfParts>
    <vt:vector size="16" baseType="lpstr">
      <vt:lpstr>Office Theme</vt:lpstr>
      <vt:lpstr>Beloldalak</vt:lpstr>
      <vt:lpstr> A KIM és a civil áldozatsegítő szervezetek együttműködése a 2012/29/EU irányelv tükrében  dr. Tóthné dr. Pölöskei  Eszter  </vt:lpstr>
      <vt:lpstr>A 2012/29/EU irányelv felépítése</vt:lpstr>
      <vt:lpstr>Áldozatsegítési jogok 1.</vt:lpstr>
      <vt:lpstr>Áldozatsegítési jogok 2.</vt:lpstr>
      <vt:lpstr>Büntetőeljárási jogok</vt:lpstr>
      <vt:lpstr>Áldozatvédelmi jogok </vt:lpstr>
      <vt:lpstr>Az állami áldozatsegítés jelenlegi támogatási rendszere (Ást. alapján)</vt:lpstr>
      <vt:lpstr>Az állami áldozatsegítés kihívásai az új irányelv nyomán  (9. cikknek való megfelelés)</vt:lpstr>
      <vt:lpstr>Az új irányelv elvárásainak való megfelelés: fejlesztések, programok</vt:lpstr>
      <vt:lpstr>Az új irányelv elvárásainak való további megfelelés:  a jövő kihívásai </vt:lpstr>
      <vt:lpstr>Civil szervezetek szerepe  </vt:lpstr>
      <vt:lpstr>A civil szervezetekkel való együttműködés jövője</vt:lpstr>
      <vt:lpstr> Együttműködés a TÁMOP 5.6.1. C-11/1. projekt kapcsán </vt:lpstr>
      <vt:lpstr>Köszönöm megtisztelő figyelmüket!     dr. Tóthné dr. Pölöskei  Eszter Igazságügyi Szolgáltatási Főosztály, főosztályvezető Közigazgatási és Igazságügyi Minisztérium eszter.poloskei.tothne@kim.gov.hu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</dc:creator>
  <cp:lastModifiedBy>Notebook</cp:lastModifiedBy>
  <cp:revision>37</cp:revision>
  <dcterms:created xsi:type="dcterms:W3CDTF">2010-06-15T13:49:13Z</dcterms:created>
  <dcterms:modified xsi:type="dcterms:W3CDTF">2014-02-19T09:35:15Z</dcterms:modified>
</cp:coreProperties>
</file>